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57" r:id="rId2"/>
    <p:sldId id="455" r:id="rId3"/>
    <p:sldId id="458" r:id="rId4"/>
    <p:sldId id="459" r:id="rId5"/>
    <p:sldId id="4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6ECA8-745C-4987-880C-E7633D7E07B3}" type="doc">
      <dgm:prSet loTypeId="urn:microsoft.com/office/officeart/2005/8/layout/chevron1" loCatId="process" qsTypeId="urn:microsoft.com/office/officeart/2005/8/quickstyle/simple1" qsCatId="simple" csTypeId="urn:microsoft.com/office/officeart/2005/8/colors/accent1_2" csCatId="accent1" phldr="1"/>
      <dgm:spPr/>
    </dgm:pt>
    <dgm:pt modelId="{A1514230-A968-4494-B12F-8F512BA4D2D5}">
      <dgm:prSet phldrT="[Text]"/>
      <dgm:spPr>
        <a:solidFill>
          <a:schemeClr val="bg1"/>
        </a:solidFill>
      </dgm:spPr>
      <dgm:t>
        <a:bodyPr/>
        <a:lstStyle/>
        <a:p>
          <a:r>
            <a:rPr lang="en-US" dirty="0">
              <a:solidFill>
                <a:schemeClr val="accent2"/>
              </a:solidFill>
            </a:rPr>
            <a:t>Scrubs Camps</a:t>
          </a:r>
        </a:p>
      </dgm:t>
    </dgm:pt>
    <dgm:pt modelId="{F30C6D33-8F91-4EC6-BED2-06ABAC244476}" type="parTrans" cxnId="{ACD546BE-E6E1-4163-9074-582A997AB82E}">
      <dgm:prSet/>
      <dgm:spPr/>
      <dgm:t>
        <a:bodyPr/>
        <a:lstStyle/>
        <a:p>
          <a:endParaRPr lang="en-US"/>
        </a:p>
      </dgm:t>
    </dgm:pt>
    <dgm:pt modelId="{C020540C-7E80-4D26-A623-8385D96120AA}" type="sibTrans" cxnId="{ACD546BE-E6E1-4163-9074-582A997AB82E}">
      <dgm:prSet/>
      <dgm:spPr/>
      <dgm:t>
        <a:bodyPr/>
        <a:lstStyle/>
        <a:p>
          <a:endParaRPr lang="en-US"/>
        </a:p>
      </dgm:t>
    </dgm:pt>
    <dgm:pt modelId="{925B85F0-F749-4865-AEE4-2AA33548F90F}">
      <dgm:prSet phldrT="[Text]"/>
      <dgm:spPr>
        <a:solidFill>
          <a:schemeClr val="bg1"/>
        </a:solidFill>
      </dgm:spPr>
      <dgm:t>
        <a:bodyPr/>
        <a:lstStyle/>
        <a:p>
          <a:r>
            <a:rPr lang="en-US" dirty="0">
              <a:solidFill>
                <a:schemeClr val="accent2"/>
              </a:solidFill>
            </a:rPr>
            <a:t>HOSA Future Health Professionals</a:t>
          </a:r>
        </a:p>
      </dgm:t>
    </dgm:pt>
    <dgm:pt modelId="{3BD41BDD-644D-4C36-8FF2-8799FEAD10E3}" type="parTrans" cxnId="{DB91759F-1994-49F2-A55B-D60D9EB52DF4}">
      <dgm:prSet/>
      <dgm:spPr/>
      <dgm:t>
        <a:bodyPr/>
        <a:lstStyle/>
        <a:p>
          <a:endParaRPr lang="en-US"/>
        </a:p>
      </dgm:t>
    </dgm:pt>
    <dgm:pt modelId="{D73B0799-7D94-4C76-B18C-56E2F603E0CD}" type="sibTrans" cxnId="{DB91759F-1994-49F2-A55B-D60D9EB52DF4}">
      <dgm:prSet/>
      <dgm:spPr/>
      <dgm:t>
        <a:bodyPr/>
        <a:lstStyle/>
        <a:p>
          <a:endParaRPr lang="en-US"/>
        </a:p>
      </dgm:t>
    </dgm:pt>
    <dgm:pt modelId="{0F5A6FA6-3D69-40E1-877F-856E3346B4FB}" type="pres">
      <dgm:prSet presAssocID="{4F56ECA8-745C-4987-880C-E7633D7E07B3}" presName="Name0" presStyleCnt="0">
        <dgm:presLayoutVars>
          <dgm:dir/>
          <dgm:animLvl val="lvl"/>
          <dgm:resizeHandles val="exact"/>
        </dgm:presLayoutVars>
      </dgm:prSet>
      <dgm:spPr/>
    </dgm:pt>
    <dgm:pt modelId="{9155788D-3345-456F-8B74-0ABD9C310B96}" type="pres">
      <dgm:prSet presAssocID="{A1514230-A968-4494-B12F-8F512BA4D2D5}" presName="parTxOnly" presStyleLbl="node1" presStyleIdx="0" presStyleCnt="2">
        <dgm:presLayoutVars>
          <dgm:chMax val="0"/>
          <dgm:chPref val="0"/>
          <dgm:bulletEnabled val="1"/>
        </dgm:presLayoutVars>
      </dgm:prSet>
      <dgm:spPr/>
    </dgm:pt>
    <dgm:pt modelId="{93D374E8-2DE1-4C0E-B912-B6885CE2E8EC}" type="pres">
      <dgm:prSet presAssocID="{C020540C-7E80-4D26-A623-8385D96120AA}" presName="parTxOnlySpace" presStyleCnt="0"/>
      <dgm:spPr/>
    </dgm:pt>
    <dgm:pt modelId="{B7640A98-0DDE-4C06-BAD6-6F5B0C2311A9}" type="pres">
      <dgm:prSet presAssocID="{925B85F0-F749-4865-AEE4-2AA33548F90F}" presName="parTxOnly" presStyleLbl="node1" presStyleIdx="1" presStyleCnt="2">
        <dgm:presLayoutVars>
          <dgm:chMax val="0"/>
          <dgm:chPref val="0"/>
          <dgm:bulletEnabled val="1"/>
        </dgm:presLayoutVars>
      </dgm:prSet>
      <dgm:spPr/>
    </dgm:pt>
  </dgm:ptLst>
  <dgm:cxnLst>
    <dgm:cxn modelId="{D7D6742C-58D7-470B-819B-9DA6AE32067B}" type="presOf" srcId="{925B85F0-F749-4865-AEE4-2AA33548F90F}" destId="{B7640A98-0DDE-4C06-BAD6-6F5B0C2311A9}" srcOrd="0" destOrd="0" presId="urn:microsoft.com/office/officeart/2005/8/layout/chevron1"/>
    <dgm:cxn modelId="{DB91759F-1994-49F2-A55B-D60D9EB52DF4}" srcId="{4F56ECA8-745C-4987-880C-E7633D7E07B3}" destId="{925B85F0-F749-4865-AEE4-2AA33548F90F}" srcOrd="1" destOrd="0" parTransId="{3BD41BDD-644D-4C36-8FF2-8799FEAD10E3}" sibTransId="{D73B0799-7D94-4C76-B18C-56E2F603E0CD}"/>
    <dgm:cxn modelId="{ACD546BE-E6E1-4163-9074-582A997AB82E}" srcId="{4F56ECA8-745C-4987-880C-E7633D7E07B3}" destId="{A1514230-A968-4494-B12F-8F512BA4D2D5}" srcOrd="0" destOrd="0" parTransId="{F30C6D33-8F91-4EC6-BED2-06ABAC244476}" sibTransId="{C020540C-7E80-4D26-A623-8385D96120AA}"/>
    <dgm:cxn modelId="{4E7BA6C3-6B33-46D9-8396-80A4F6A10405}" type="presOf" srcId="{4F56ECA8-745C-4987-880C-E7633D7E07B3}" destId="{0F5A6FA6-3D69-40E1-877F-856E3346B4FB}" srcOrd="0" destOrd="0" presId="urn:microsoft.com/office/officeart/2005/8/layout/chevron1"/>
    <dgm:cxn modelId="{EA28D1EE-D09E-4F5E-B664-118AED4AF0CF}" type="presOf" srcId="{A1514230-A968-4494-B12F-8F512BA4D2D5}" destId="{9155788D-3345-456F-8B74-0ABD9C310B96}" srcOrd="0" destOrd="0" presId="urn:microsoft.com/office/officeart/2005/8/layout/chevron1"/>
    <dgm:cxn modelId="{7CB5DA82-1069-403D-8A96-943A4A7D055F}" type="presParOf" srcId="{0F5A6FA6-3D69-40E1-877F-856E3346B4FB}" destId="{9155788D-3345-456F-8B74-0ABD9C310B96}" srcOrd="0" destOrd="0" presId="urn:microsoft.com/office/officeart/2005/8/layout/chevron1"/>
    <dgm:cxn modelId="{ED037A61-4FD0-496D-8B53-A83EEB4857B0}" type="presParOf" srcId="{0F5A6FA6-3D69-40E1-877F-856E3346B4FB}" destId="{93D374E8-2DE1-4C0E-B912-B6885CE2E8EC}" srcOrd="1" destOrd="0" presId="urn:microsoft.com/office/officeart/2005/8/layout/chevron1"/>
    <dgm:cxn modelId="{4933099D-8F35-4919-949F-311AA2376B89}" type="presParOf" srcId="{0F5A6FA6-3D69-40E1-877F-856E3346B4FB}" destId="{B7640A98-0DDE-4C06-BAD6-6F5B0C2311A9}"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6ECA8-745C-4987-880C-E7633D7E07B3}" type="doc">
      <dgm:prSet loTypeId="urn:microsoft.com/office/officeart/2005/8/layout/chevron1" loCatId="process" qsTypeId="urn:microsoft.com/office/officeart/2005/8/quickstyle/simple1" qsCatId="simple" csTypeId="urn:microsoft.com/office/officeart/2005/8/colors/accent1_2" csCatId="accent1" phldr="1"/>
      <dgm:spPr/>
    </dgm:pt>
    <dgm:pt modelId="{A1514230-A968-4494-B12F-8F512BA4D2D5}">
      <dgm:prSet phldrT="[Text]"/>
      <dgm:spPr>
        <a:solidFill>
          <a:schemeClr val="bg1"/>
        </a:solidFill>
      </dgm:spPr>
      <dgm:t>
        <a:bodyPr/>
        <a:lstStyle/>
        <a:p>
          <a:r>
            <a:rPr lang="en-US" dirty="0">
              <a:solidFill>
                <a:schemeClr val="accent2"/>
              </a:solidFill>
            </a:rPr>
            <a:t>Health Care Core  Curriculum</a:t>
          </a:r>
        </a:p>
      </dgm:t>
    </dgm:pt>
    <dgm:pt modelId="{F30C6D33-8F91-4EC6-BED2-06ABAC244476}" type="parTrans" cxnId="{ACD546BE-E6E1-4163-9074-582A997AB82E}">
      <dgm:prSet/>
      <dgm:spPr/>
      <dgm:t>
        <a:bodyPr/>
        <a:lstStyle/>
        <a:p>
          <a:endParaRPr lang="en-US"/>
        </a:p>
      </dgm:t>
    </dgm:pt>
    <dgm:pt modelId="{C020540C-7E80-4D26-A623-8385D96120AA}" type="sibTrans" cxnId="{ACD546BE-E6E1-4163-9074-582A997AB82E}">
      <dgm:prSet/>
      <dgm:spPr/>
      <dgm:t>
        <a:bodyPr/>
        <a:lstStyle/>
        <a:p>
          <a:endParaRPr lang="en-US"/>
        </a:p>
      </dgm:t>
    </dgm:pt>
    <dgm:pt modelId="{925B85F0-F749-4865-AEE4-2AA33548F90F}">
      <dgm:prSet phldrT="[Text]"/>
      <dgm:spPr>
        <a:solidFill>
          <a:schemeClr val="bg1"/>
        </a:solidFill>
      </dgm:spPr>
      <dgm:t>
        <a:bodyPr/>
        <a:lstStyle/>
        <a:p>
          <a:r>
            <a:rPr lang="en-US" dirty="0">
              <a:solidFill>
                <a:schemeClr val="accent2"/>
              </a:solidFill>
            </a:rPr>
            <a:t>MN Nursing Assistant Online</a:t>
          </a:r>
        </a:p>
      </dgm:t>
    </dgm:pt>
    <dgm:pt modelId="{3BD41BDD-644D-4C36-8FF2-8799FEAD10E3}" type="parTrans" cxnId="{DB91759F-1994-49F2-A55B-D60D9EB52DF4}">
      <dgm:prSet/>
      <dgm:spPr/>
      <dgm:t>
        <a:bodyPr/>
        <a:lstStyle/>
        <a:p>
          <a:endParaRPr lang="en-US"/>
        </a:p>
      </dgm:t>
    </dgm:pt>
    <dgm:pt modelId="{D73B0799-7D94-4C76-B18C-56E2F603E0CD}" type="sibTrans" cxnId="{DB91759F-1994-49F2-A55B-D60D9EB52DF4}">
      <dgm:prSet/>
      <dgm:spPr/>
      <dgm:t>
        <a:bodyPr/>
        <a:lstStyle/>
        <a:p>
          <a:endParaRPr lang="en-US"/>
        </a:p>
      </dgm:t>
    </dgm:pt>
    <dgm:pt modelId="{5F7766BC-38CB-49BB-BC08-094A410EC05D}">
      <dgm:prSet phldrT="[Text]"/>
      <dgm:spPr>
        <a:solidFill>
          <a:schemeClr val="bg1"/>
        </a:solidFill>
      </dgm:spPr>
      <dgm:t>
        <a:bodyPr/>
        <a:lstStyle/>
        <a:p>
          <a:r>
            <a:rPr lang="en-US" dirty="0">
              <a:solidFill>
                <a:schemeClr val="accent2"/>
              </a:solidFill>
            </a:rPr>
            <a:t>Program Framework</a:t>
          </a:r>
        </a:p>
      </dgm:t>
    </dgm:pt>
    <dgm:pt modelId="{234E594B-8974-4551-9FD7-B3E2C88A1409}" type="parTrans" cxnId="{A39F1012-E077-4685-B0FE-FBF3E3FBADCC}">
      <dgm:prSet/>
      <dgm:spPr/>
      <dgm:t>
        <a:bodyPr/>
        <a:lstStyle/>
        <a:p>
          <a:endParaRPr lang="en-US"/>
        </a:p>
      </dgm:t>
    </dgm:pt>
    <dgm:pt modelId="{802A6E23-E482-4FED-B5C7-331C0A2874B4}" type="sibTrans" cxnId="{A39F1012-E077-4685-B0FE-FBF3E3FBADCC}">
      <dgm:prSet/>
      <dgm:spPr/>
      <dgm:t>
        <a:bodyPr/>
        <a:lstStyle/>
        <a:p>
          <a:endParaRPr lang="en-US"/>
        </a:p>
      </dgm:t>
    </dgm:pt>
    <dgm:pt modelId="{0F5A6FA6-3D69-40E1-877F-856E3346B4FB}" type="pres">
      <dgm:prSet presAssocID="{4F56ECA8-745C-4987-880C-E7633D7E07B3}" presName="Name0" presStyleCnt="0">
        <dgm:presLayoutVars>
          <dgm:dir/>
          <dgm:animLvl val="lvl"/>
          <dgm:resizeHandles val="exact"/>
        </dgm:presLayoutVars>
      </dgm:prSet>
      <dgm:spPr/>
    </dgm:pt>
    <dgm:pt modelId="{9155788D-3345-456F-8B74-0ABD9C310B96}" type="pres">
      <dgm:prSet presAssocID="{A1514230-A968-4494-B12F-8F512BA4D2D5}" presName="parTxOnly" presStyleLbl="node1" presStyleIdx="0" presStyleCnt="3">
        <dgm:presLayoutVars>
          <dgm:chMax val="0"/>
          <dgm:chPref val="0"/>
          <dgm:bulletEnabled val="1"/>
        </dgm:presLayoutVars>
      </dgm:prSet>
      <dgm:spPr/>
    </dgm:pt>
    <dgm:pt modelId="{93D374E8-2DE1-4C0E-B912-B6885CE2E8EC}" type="pres">
      <dgm:prSet presAssocID="{C020540C-7E80-4D26-A623-8385D96120AA}" presName="parTxOnlySpace" presStyleCnt="0"/>
      <dgm:spPr/>
    </dgm:pt>
    <dgm:pt modelId="{B7640A98-0DDE-4C06-BAD6-6F5B0C2311A9}" type="pres">
      <dgm:prSet presAssocID="{925B85F0-F749-4865-AEE4-2AA33548F90F}" presName="parTxOnly" presStyleLbl="node1" presStyleIdx="1" presStyleCnt="3">
        <dgm:presLayoutVars>
          <dgm:chMax val="0"/>
          <dgm:chPref val="0"/>
          <dgm:bulletEnabled val="1"/>
        </dgm:presLayoutVars>
      </dgm:prSet>
      <dgm:spPr/>
    </dgm:pt>
    <dgm:pt modelId="{2348DD4F-AEDC-48AA-A7D4-FC6203FAC9F4}" type="pres">
      <dgm:prSet presAssocID="{D73B0799-7D94-4C76-B18C-56E2F603E0CD}" presName="parTxOnlySpace" presStyleCnt="0"/>
      <dgm:spPr/>
    </dgm:pt>
    <dgm:pt modelId="{08188B55-8F76-4CBE-BD78-9164B6742615}" type="pres">
      <dgm:prSet presAssocID="{5F7766BC-38CB-49BB-BC08-094A410EC05D}" presName="parTxOnly" presStyleLbl="node1" presStyleIdx="2" presStyleCnt="3">
        <dgm:presLayoutVars>
          <dgm:chMax val="0"/>
          <dgm:chPref val="0"/>
          <dgm:bulletEnabled val="1"/>
        </dgm:presLayoutVars>
      </dgm:prSet>
      <dgm:spPr/>
    </dgm:pt>
  </dgm:ptLst>
  <dgm:cxnLst>
    <dgm:cxn modelId="{AAD4050F-F5AC-40FA-AA5F-BCD6157EE3A0}" type="presOf" srcId="{4F56ECA8-745C-4987-880C-E7633D7E07B3}" destId="{0F5A6FA6-3D69-40E1-877F-856E3346B4FB}" srcOrd="0" destOrd="0" presId="urn:microsoft.com/office/officeart/2005/8/layout/chevron1"/>
    <dgm:cxn modelId="{A39F1012-E077-4685-B0FE-FBF3E3FBADCC}" srcId="{4F56ECA8-745C-4987-880C-E7633D7E07B3}" destId="{5F7766BC-38CB-49BB-BC08-094A410EC05D}" srcOrd="2" destOrd="0" parTransId="{234E594B-8974-4551-9FD7-B3E2C88A1409}" sibTransId="{802A6E23-E482-4FED-B5C7-331C0A2874B4}"/>
    <dgm:cxn modelId="{A118264B-A3BC-4F61-A8B8-DB18953CA0D0}" type="presOf" srcId="{925B85F0-F749-4865-AEE4-2AA33548F90F}" destId="{B7640A98-0DDE-4C06-BAD6-6F5B0C2311A9}" srcOrd="0" destOrd="0" presId="urn:microsoft.com/office/officeart/2005/8/layout/chevron1"/>
    <dgm:cxn modelId="{DB91759F-1994-49F2-A55B-D60D9EB52DF4}" srcId="{4F56ECA8-745C-4987-880C-E7633D7E07B3}" destId="{925B85F0-F749-4865-AEE4-2AA33548F90F}" srcOrd="1" destOrd="0" parTransId="{3BD41BDD-644D-4C36-8FF2-8799FEAD10E3}" sibTransId="{D73B0799-7D94-4C76-B18C-56E2F603E0CD}"/>
    <dgm:cxn modelId="{7B0A4EA5-97D3-4FCB-BA17-5E0493EC0113}" type="presOf" srcId="{5F7766BC-38CB-49BB-BC08-094A410EC05D}" destId="{08188B55-8F76-4CBE-BD78-9164B6742615}" srcOrd="0" destOrd="0" presId="urn:microsoft.com/office/officeart/2005/8/layout/chevron1"/>
    <dgm:cxn modelId="{ACD546BE-E6E1-4163-9074-582A997AB82E}" srcId="{4F56ECA8-745C-4987-880C-E7633D7E07B3}" destId="{A1514230-A968-4494-B12F-8F512BA4D2D5}" srcOrd="0" destOrd="0" parTransId="{F30C6D33-8F91-4EC6-BED2-06ABAC244476}" sibTransId="{C020540C-7E80-4D26-A623-8385D96120AA}"/>
    <dgm:cxn modelId="{153C4CF1-D7BD-4F55-A882-8AE2FBE95463}" type="presOf" srcId="{A1514230-A968-4494-B12F-8F512BA4D2D5}" destId="{9155788D-3345-456F-8B74-0ABD9C310B96}" srcOrd="0" destOrd="0" presId="urn:microsoft.com/office/officeart/2005/8/layout/chevron1"/>
    <dgm:cxn modelId="{59F6EA1C-EFF7-486A-86D8-22FCC808831F}" type="presParOf" srcId="{0F5A6FA6-3D69-40E1-877F-856E3346B4FB}" destId="{9155788D-3345-456F-8B74-0ABD9C310B96}" srcOrd="0" destOrd="0" presId="urn:microsoft.com/office/officeart/2005/8/layout/chevron1"/>
    <dgm:cxn modelId="{07324E67-3E1B-4AF5-80E3-75B976B59ABB}" type="presParOf" srcId="{0F5A6FA6-3D69-40E1-877F-856E3346B4FB}" destId="{93D374E8-2DE1-4C0E-B912-B6885CE2E8EC}" srcOrd="1" destOrd="0" presId="urn:microsoft.com/office/officeart/2005/8/layout/chevron1"/>
    <dgm:cxn modelId="{3C7656BA-FDED-4997-B174-374B7BD0482A}" type="presParOf" srcId="{0F5A6FA6-3D69-40E1-877F-856E3346B4FB}" destId="{B7640A98-0DDE-4C06-BAD6-6F5B0C2311A9}" srcOrd="2" destOrd="0" presId="urn:microsoft.com/office/officeart/2005/8/layout/chevron1"/>
    <dgm:cxn modelId="{41ECEAF5-F7BF-4B35-84E3-F5F2E4706C69}" type="presParOf" srcId="{0F5A6FA6-3D69-40E1-877F-856E3346B4FB}" destId="{2348DD4F-AEDC-48AA-A7D4-FC6203FAC9F4}" srcOrd="3" destOrd="0" presId="urn:microsoft.com/office/officeart/2005/8/layout/chevron1"/>
    <dgm:cxn modelId="{754739C8-3E1B-46EC-910E-1BA581C9E255}" type="presParOf" srcId="{0F5A6FA6-3D69-40E1-877F-856E3346B4FB}" destId="{08188B55-8F76-4CBE-BD78-9164B674261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6ECA8-745C-4987-880C-E7633D7E07B3}" type="doc">
      <dgm:prSet loTypeId="urn:microsoft.com/office/officeart/2005/8/layout/chevron1" loCatId="process" qsTypeId="urn:microsoft.com/office/officeart/2005/8/quickstyle/simple1" qsCatId="simple" csTypeId="urn:microsoft.com/office/officeart/2005/8/colors/accent1_2" csCatId="accent1" phldr="1"/>
      <dgm:spPr/>
    </dgm:pt>
    <dgm:pt modelId="{A1514230-A968-4494-B12F-8F512BA4D2D5}">
      <dgm:prSet phldrT="[Text]"/>
      <dgm:spPr>
        <a:solidFill>
          <a:schemeClr val="bg1"/>
        </a:solidFill>
      </dgm:spPr>
      <dgm:t>
        <a:bodyPr/>
        <a:lstStyle/>
        <a:p>
          <a:r>
            <a:rPr lang="en-US" dirty="0">
              <a:solidFill>
                <a:schemeClr val="accent2"/>
              </a:solidFill>
            </a:rPr>
            <a:t>HCCC Educate the Educator</a:t>
          </a:r>
        </a:p>
      </dgm:t>
    </dgm:pt>
    <dgm:pt modelId="{F30C6D33-8F91-4EC6-BED2-06ABAC244476}" type="parTrans" cxnId="{ACD546BE-E6E1-4163-9074-582A997AB82E}">
      <dgm:prSet/>
      <dgm:spPr/>
      <dgm:t>
        <a:bodyPr/>
        <a:lstStyle/>
        <a:p>
          <a:endParaRPr lang="en-US"/>
        </a:p>
      </dgm:t>
    </dgm:pt>
    <dgm:pt modelId="{C020540C-7E80-4D26-A623-8385D96120AA}" type="sibTrans" cxnId="{ACD546BE-E6E1-4163-9074-582A997AB82E}">
      <dgm:prSet/>
      <dgm:spPr/>
      <dgm:t>
        <a:bodyPr/>
        <a:lstStyle/>
        <a:p>
          <a:endParaRPr lang="en-US"/>
        </a:p>
      </dgm:t>
    </dgm:pt>
    <dgm:pt modelId="{925B85F0-F749-4865-AEE4-2AA33548F90F}">
      <dgm:prSet phldrT="[Text]"/>
      <dgm:spPr>
        <a:solidFill>
          <a:schemeClr val="bg1"/>
        </a:solidFill>
      </dgm:spPr>
      <dgm:t>
        <a:bodyPr/>
        <a:lstStyle/>
        <a:p>
          <a:r>
            <a:rPr lang="en-US" dirty="0">
              <a:solidFill>
                <a:schemeClr val="accent2"/>
              </a:solidFill>
            </a:rPr>
            <a:t>Online Course Tech Support</a:t>
          </a:r>
        </a:p>
      </dgm:t>
    </dgm:pt>
    <dgm:pt modelId="{3BD41BDD-644D-4C36-8FF2-8799FEAD10E3}" type="parTrans" cxnId="{DB91759F-1994-49F2-A55B-D60D9EB52DF4}">
      <dgm:prSet/>
      <dgm:spPr/>
      <dgm:t>
        <a:bodyPr/>
        <a:lstStyle/>
        <a:p>
          <a:endParaRPr lang="en-US"/>
        </a:p>
      </dgm:t>
    </dgm:pt>
    <dgm:pt modelId="{D73B0799-7D94-4C76-B18C-56E2F603E0CD}" type="sibTrans" cxnId="{DB91759F-1994-49F2-A55B-D60D9EB52DF4}">
      <dgm:prSet/>
      <dgm:spPr/>
      <dgm:t>
        <a:bodyPr/>
        <a:lstStyle/>
        <a:p>
          <a:endParaRPr lang="en-US"/>
        </a:p>
      </dgm:t>
    </dgm:pt>
    <dgm:pt modelId="{5F7766BC-38CB-49BB-BC08-094A410EC05D}">
      <dgm:prSet phldrT="[Text]"/>
      <dgm:spPr>
        <a:solidFill>
          <a:schemeClr val="bg1"/>
        </a:solidFill>
      </dgm:spPr>
      <dgm:t>
        <a:bodyPr/>
        <a:lstStyle/>
        <a:p>
          <a:r>
            <a:rPr lang="en-US" dirty="0">
              <a:solidFill>
                <a:schemeClr val="accent2"/>
              </a:solidFill>
            </a:rPr>
            <a:t>Health Science Educators Network</a:t>
          </a:r>
        </a:p>
      </dgm:t>
    </dgm:pt>
    <dgm:pt modelId="{234E594B-8974-4551-9FD7-B3E2C88A1409}" type="parTrans" cxnId="{A39F1012-E077-4685-B0FE-FBF3E3FBADCC}">
      <dgm:prSet/>
      <dgm:spPr/>
      <dgm:t>
        <a:bodyPr/>
        <a:lstStyle/>
        <a:p>
          <a:endParaRPr lang="en-US"/>
        </a:p>
      </dgm:t>
    </dgm:pt>
    <dgm:pt modelId="{802A6E23-E482-4FED-B5C7-331C0A2874B4}" type="sibTrans" cxnId="{A39F1012-E077-4685-B0FE-FBF3E3FBADCC}">
      <dgm:prSet/>
      <dgm:spPr/>
      <dgm:t>
        <a:bodyPr/>
        <a:lstStyle/>
        <a:p>
          <a:endParaRPr lang="en-US"/>
        </a:p>
      </dgm:t>
    </dgm:pt>
    <dgm:pt modelId="{B0FEA1F2-55FB-4152-99BE-3D9393FE3BE4}">
      <dgm:prSet phldrT="[Text]"/>
      <dgm:spPr>
        <a:solidFill>
          <a:schemeClr val="bg1"/>
        </a:solidFill>
      </dgm:spPr>
      <dgm:t>
        <a:bodyPr/>
        <a:lstStyle/>
        <a:p>
          <a:r>
            <a:rPr lang="en-US" dirty="0">
              <a:solidFill>
                <a:schemeClr val="accent2"/>
              </a:solidFill>
            </a:rPr>
            <a:t>Teacher Training Webinars</a:t>
          </a:r>
        </a:p>
      </dgm:t>
    </dgm:pt>
    <dgm:pt modelId="{C5210D9C-9147-464A-8796-DC1DEE158CA0}" type="parTrans" cxnId="{D5AE2D07-7A0D-493F-B949-77528FC8E917}">
      <dgm:prSet/>
      <dgm:spPr/>
      <dgm:t>
        <a:bodyPr/>
        <a:lstStyle/>
        <a:p>
          <a:endParaRPr lang="en-US"/>
        </a:p>
      </dgm:t>
    </dgm:pt>
    <dgm:pt modelId="{ABB437FC-4D3D-4668-86B1-DEAE4B241039}" type="sibTrans" cxnId="{D5AE2D07-7A0D-493F-B949-77528FC8E917}">
      <dgm:prSet/>
      <dgm:spPr/>
      <dgm:t>
        <a:bodyPr/>
        <a:lstStyle/>
        <a:p>
          <a:endParaRPr lang="en-US"/>
        </a:p>
      </dgm:t>
    </dgm:pt>
    <dgm:pt modelId="{0F5A6FA6-3D69-40E1-877F-856E3346B4FB}" type="pres">
      <dgm:prSet presAssocID="{4F56ECA8-745C-4987-880C-E7633D7E07B3}" presName="Name0" presStyleCnt="0">
        <dgm:presLayoutVars>
          <dgm:dir/>
          <dgm:animLvl val="lvl"/>
          <dgm:resizeHandles val="exact"/>
        </dgm:presLayoutVars>
      </dgm:prSet>
      <dgm:spPr/>
    </dgm:pt>
    <dgm:pt modelId="{9155788D-3345-456F-8B74-0ABD9C310B96}" type="pres">
      <dgm:prSet presAssocID="{A1514230-A968-4494-B12F-8F512BA4D2D5}" presName="parTxOnly" presStyleLbl="node1" presStyleIdx="0" presStyleCnt="4">
        <dgm:presLayoutVars>
          <dgm:chMax val="0"/>
          <dgm:chPref val="0"/>
          <dgm:bulletEnabled val="1"/>
        </dgm:presLayoutVars>
      </dgm:prSet>
      <dgm:spPr/>
    </dgm:pt>
    <dgm:pt modelId="{93D374E8-2DE1-4C0E-B912-B6885CE2E8EC}" type="pres">
      <dgm:prSet presAssocID="{C020540C-7E80-4D26-A623-8385D96120AA}" presName="parTxOnlySpace" presStyleCnt="0"/>
      <dgm:spPr/>
    </dgm:pt>
    <dgm:pt modelId="{B7640A98-0DDE-4C06-BAD6-6F5B0C2311A9}" type="pres">
      <dgm:prSet presAssocID="{925B85F0-F749-4865-AEE4-2AA33548F90F}" presName="parTxOnly" presStyleLbl="node1" presStyleIdx="1" presStyleCnt="4">
        <dgm:presLayoutVars>
          <dgm:chMax val="0"/>
          <dgm:chPref val="0"/>
          <dgm:bulletEnabled val="1"/>
        </dgm:presLayoutVars>
      </dgm:prSet>
      <dgm:spPr/>
    </dgm:pt>
    <dgm:pt modelId="{2348DD4F-AEDC-48AA-A7D4-FC6203FAC9F4}" type="pres">
      <dgm:prSet presAssocID="{D73B0799-7D94-4C76-B18C-56E2F603E0CD}" presName="parTxOnlySpace" presStyleCnt="0"/>
      <dgm:spPr/>
    </dgm:pt>
    <dgm:pt modelId="{08188B55-8F76-4CBE-BD78-9164B6742615}" type="pres">
      <dgm:prSet presAssocID="{5F7766BC-38CB-49BB-BC08-094A410EC05D}" presName="parTxOnly" presStyleLbl="node1" presStyleIdx="2" presStyleCnt="4">
        <dgm:presLayoutVars>
          <dgm:chMax val="0"/>
          <dgm:chPref val="0"/>
          <dgm:bulletEnabled val="1"/>
        </dgm:presLayoutVars>
      </dgm:prSet>
      <dgm:spPr/>
    </dgm:pt>
    <dgm:pt modelId="{15FFB982-8774-4B80-9C69-B18CCA34320D}" type="pres">
      <dgm:prSet presAssocID="{802A6E23-E482-4FED-B5C7-331C0A2874B4}" presName="parTxOnlySpace" presStyleCnt="0"/>
      <dgm:spPr/>
    </dgm:pt>
    <dgm:pt modelId="{6A82F829-AE50-4AF9-B1B3-1A2496E87763}" type="pres">
      <dgm:prSet presAssocID="{B0FEA1F2-55FB-4152-99BE-3D9393FE3BE4}" presName="parTxOnly" presStyleLbl="node1" presStyleIdx="3" presStyleCnt="4">
        <dgm:presLayoutVars>
          <dgm:chMax val="0"/>
          <dgm:chPref val="0"/>
          <dgm:bulletEnabled val="1"/>
        </dgm:presLayoutVars>
      </dgm:prSet>
      <dgm:spPr/>
    </dgm:pt>
  </dgm:ptLst>
  <dgm:cxnLst>
    <dgm:cxn modelId="{D5AE2D07-7A0D-493F-B949-77528FC8E917}" srcId="{4F56ECA8-745C-4987-880C-E7633D7E07B3}" destId="{B0FEA1F2-55FB-4152-99BE-3D9393FE3BE4}" srcOrd="3" destOrd="0" parTransId="{C5210D9C-9147-464A-8796-DC1DEE158CA0}" sibTransId="{ABB437FC-4D3D-4668-86B1-DEAE4B241039}"/>
    <dgm:cxn modelId="{AAD4050F-F5AC-40FA-AA5F-BCD6157EE3A0}" type="presOf" srcId="{4F56ECA8-745C-4987-880C-E7633D7E07B3}" destId="{0F5A6FA6-3D69-40E1-877F-856E3346B4FB}" srcOrd="0" destOrd="0" presId="urn:microsoft.com/office/officeart/2005/8/layout/chevron1"/>
    <dgm:cxn modelId="{A39F1012-E077-4685-B0FE-FBF3E3FBADCC}" srcId="{4F56ECA8-745C-4987-880C-E7633D7E07B3}" destId="{5F7766BC-38CB-49BB-BC08-094A410EC05D}" srcOrd="2" destOrd="0" parTransId="{234E594B-8974-4551-9FD7-B3E2C88A1409}" sibTransId="{802A6E23-E482-4FED-B5C7-331C0A2874B4}"/>
    <dgm:cxn modelId="{A118264B-A3BC-4F61-A8B8-DB18953CA0D0}" type="presOf" srcId="{925B85F0-F749-4865-AEE4-2AA33548F90F}" destId="{B7640A98-0DDE-4C06-BAD6-6F5B0C2311A9}" srcOrd="0" destOrd="0" presId="urn:microsoft.com/office/officeart/2005/8/layout/chevron1"/>
    <dgm:cxn modelId="{E093D486-142A-43BF-9A2B-6DA92B274E6F}" type="presOf" srcId="{B0FEA1F2-55FB-4152-99BE-3D9393FE3BE4}" destId="{6A82F829-AE50-4AF9-B1B3-1A2496E87763}" srcOrd="0" destOrd="0" presId="urn:microsoft.com/office/officeart/2005/8/layout/chevron1"/>
    <dgm:cxn modelId="{DB91759F-1994-49F2-A55B-D60D9EB52DF4}" srcId="{4F56ECA8-745C-4987-880C-E7633D7E07B3}" destId="{925B85F0-F749-4865-AEE4-2AA33548F90F}" srcOrd="1" destOrd="0" parTransId="{3BD41BDD-644D-4C36-8FF2-8799FEAD10E3}" sibTransId="{D73B0799-7D94-4C76-B18C-56E2F603E0CD}"/>
    <dgm:cxn modelId="{7B0A4EA5-97D3-4FCB-BA17-5E0493EC0113}" type="presOf" srcId="{5F7766BC-38CB-49BB-BC08-094A410EC05D}" destId="{08188B55-8F76-4CBE-BD78-9164B6742615}" srcOrd="0" destOrd="0" presId="urn:microsoft.com/office/officeart/2005/8/layout/chevron1"/>
    <dgm:cxn modelId="{ACD546BE-E6E1-4163-9074-582A997AB82E}" srcId="{4F56ECA8-745C-4987-880C-E7633D7E07B3}" destId="{A1514230-A968-4494-B12F-8F512BA4D2D5}" srcOrd="0" destOrd="0" parTransId="{F30C6D33-8F91-4EC6-BED2-06ABAC244476}" sibTransId="{C020540C-7E80-4D26-A623-8385D96120AA}"/>
    <dgm:cxn modelId="{153C4CF1-D7BD-4F55-A882-8AE2FBE95463}" type="presOf" srcId="{A1514230-A968-4494-B12F-8F512BA4D2D5}" destId="{9155788D-3345-456F-8B74-0ABD9C310B96}" srcOrd="0" destOrd="0" presId="urn:microsoft.com/office/officeart/2005/8/layout/chevron1"/>
    <dgm:cxn modelId="{59F6EA1C-EFF7-486A-86D8-22FCC808831F}" type="presParOf" srcId="{0F5A6FA6-3D69-40E1-877F-856E3346B4FB}" destId="{9155788D-3345-456F-8B74-0ABD9C310B96}" srcOrd="0" destOrd="0" presId="urn:microsoft.com/office/officeart/2005/8/layout/chevron1"/>
    <dgm:cxn modelId="{07324E67-3E1B-4AF5-80E3-75B976B59ABB}" type="presParOf" srcId="{0F5A6FA6-3D69-40E1-877F-856E3346B4FB}" destId="{93D374E8-2DE1-4C0E-B912-B6885CE2E8EC}" srcOrd="1" destOrd="0" presId="urn:microsoft.com/office/officeart/2005/8/layout/chevron1"/>
    <dgm:cxn modelId="{3C7656BA-FDED-4997-B174-374B7BD0482A}" type="presParOf" srcId="{0F5A6FA6-3D69-40E1-877F-856E3346B4FB}" destId="{B7640A98-0DDE-4C06-BAD6-6F5B0C2311A9}" srcOrd="2" destOrd="0" presId="urn:microsoft.com/office/officeart/2005/8/layout/chevron1"/>
    <dgm:cxn modelId="{41ECEAF5-F7BF-4B35-84E3-F5F2E4706C69}" type="presParOf" srcId="{0F5A6FA6-3D69-40E1-877F-856E3346B4FB}" destId="{2348DD4F-AEDC-48AA-A7D4-FC6203FAC9F4}" srcOrd="3" destOrd="0" presId="urn:microsoft.com/office/officeart/2005/8/layout/chevron1"/>
    <dgm:cxn modelId="{754739C8-3E1B-46EC-910E-1BA581C9E255}" type="presParOf" srcId="{0F5A6FA6-3D69-40E1-877F-856E3346B4FB}" destId="{08188B55-8F76-4CBE-BD78-9164B6742615}" srcOrd="4" destOrd="0" presId="urn:microsoft.com/office/officeart/2005/8/layout/chevron1"/>
    <dgm:cxn modelId="{844F7CB1-9E22-4171-96F9-601A5F0713C1}" type="presParOf" srcId="{0F5A6FA6-3D69-40E1-877F-856E3346B4FB}" destId="{15FFB982-8774-4B80-9C69-B18CCA34320D}" srcOrd="5" destOrd="0" presId="urn:microsoft.com/office/officeart/2005/8/layout/chevron1"/>
    <dgm:cxn modelId="{B27B7979-E8C4-4470-BE43-756E26DED4DA}" type="presParOf" srcId="{0F5A6FA6-3D69-40E1-877F-856E3346B4FB}" destId="{6A82F829-AE50-4AF9-B1B3-1A2496E87763}"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56ECA8-745C-4987-880C-E7633D7E07B3}" type="doc">
      <dgm:prSet loTypeId="urn:microsoft.com/office/officeart/2005/8/layout/chevron1" loCatId="process" qsTypeId="urn:microsoft.com/office/officeart/2005/8/quickstyle/simple1" qsCatId="simple" csTypeId="urn:microsoft.com/office/officeart/2005/8/colors/accent1_2" csCatId="accent1" phldr="1"/>
      <dgm:spPr/>
    </dgm:pt>
    <dgm:pt modelId="{A1514230-A968-4494-B12F-8F512BA4D2D5}">
      <dgm:prSet phldrT="[Text]"/>
      <dgm:spPr>
        <a:solidFill>
          <a:schemeClr val="bg1"/>
        </a:solidFill>
      </dgm:spPr>
      <dgm:t>
        <a:bodyPr/>
        <a:lstStyle/>
        <a:p>
          <a:r>
            <a:rPr lang="en-US" dirty="0">
              <a:solidFill>
                <a:schemeClr val="accent2"/>
              </a:solidFill>
            </a:rPr>
            <a:t>Educators</a:t>
          </a:r>
        </a:p>
      </dgm:t>
    </dgm:pt>
    <dgm:pt modelId="{F30C6D33-8F91-4EC6-BED2-06ABAC244476}" type="parTrans" cxnId="{ACD546BE-E6E1-4163-9074-582A997AB82E}">
      <dgm:prSet/>
      <dgm:spPr/>
      <dgm:t>
        <a:bodyPr/>
        <a:lstStyle/>
        <a:p>
          <a:endParaRPr lang="en-US"/>
        </a:p>
      </dgm:t>
    </dgm:pt>
    <dgm:pt modelId="{C020540C-7E80-4D26-A623-8385D96120AA}" type="sibTrans" cxnId="{ACD546BE-E6E1-4163-9074-582A997AB82E}">
      <dgm:prSet/>
      <dgm:spPr/>
      <dgm:t>
        <a:bodyPr/>
        <a:lstStyle/>
        <a:p>
          <a:endParaRPr lang="en-US"/>
        </a:p>
      </dgm:t>
    </dgm:pt>
    <dgm:pt modelId="{925B85F0-F749-4865-AEE4-2AA33548F90F}">
      <dgm:prSet phldrT="[Text]"/>
      <dgm:spPr>
        <a:solidFill>
          <a:schemeClr val="bg1"/>
        </a:solidFill>
      </dgm:spPr>
      <dgm:t>
        <a:bodyPr/>
        <a:lstStyle/>
        <a:p>
          <a:r>
            <a:rPr lang="en-US" dirty="0">
              <a:solidFill>
                <a:schemeClr val="accent2"/>
              </a:solidFill>
            </a:rPr>
            <a:t>Employers</a:t>
          </a:r>
        </a:p>
      </dgm:t>
    </dgm:pt>
    <dgm:pt modelId="{3BD41BDD-644D-4C36-8FF2-8799FEAD10E3}" type="parTrans" cxnId="{DB91759F-1994-49F2-A55B-D60D9EB52DF4}">
      <dgm:prSet/>
      <dgm:spPr/>
      <dgm:t>
        <a:bodyPr/>
        <a:lstStyle/>
        <a:p>
          <a:endParaRPr lang="en-US"/>
        </a:p>
      </dgm:t>
    </dgm:pt>
    <dgm:pt modelId="{D73B0799-7D94-4C76-B18C-56E2F603E0CD}" type="sibTrans" cxnId="{DB91759F-1994-49F2-A55B-D60D9EB52DF4}">
      <dgm:prSet/>
      <dgm:spPr/>
      <dgm:t>
        <a:bodyPr/>
        <a:lstStyle/>
        <a:p>
          <a:endParaRPr lang="en-US"/>
        </a:p>
      </dgm:t>
    </dgm:pt>
    <dgm:pt modelId="{5F7766BC-38CB-49BB-BC08-094A410EC05D}">
      <dgm:prSet phldrT="[Text]"/>
      <dgm:spPr>
        <a:solidFill>
          <a:schemeClr val="bg1"/>
        </a:solidFill>
      </dgm:spPr>
      <dgm:t>
        <a:bodyPr/>
        <a:lstStyle/>
        <a:p>
          <a:r>
            <a:rPr lang="en-US" dirty="0">
              <a:solidFill>
                <a:schemeClr val="accent2"/>
              </a:solidFill>
            </a:rPr>
            <a:t>Agencies</a:t>
          </a:r>
        </a:p>
      </dgm:t>
    </dgm:pt>
    <dgm:pt modelId="{234E594B-8974-4551-9FD7-B3E2C88A1409}" type="parTrans" cxnId="{A39F1012-E077-4685-B0FE-FBF3E3FBADCC}">
      <dgm:prSet/>
      <dgm:spPr/>
      <dgm:t>
        <a:bodyPr/>
        <a:lstStyle/>
        <a:p>
          <a:endParaRPr lang="en-US"/>
        </a:p>
      </dgm:t>
    </dgm:pt>
    <dgm:pt modelId="{802A6E23-E482-4FED-B5C7-331C0A2874B4}" type="sibTrans" cxnId="{A39F1012-E077-4685-B0FE-FBF3E3FBADCC}">
      <dgm:prSet/>
      <dgm:spPr/>
      <dgm:t>
        <a:bodyPr/>
        <a:lstStyle/>
        <a:p>
          <a:endParaRPr lang="en-US"/>
        </a:p>
      </dgm:t>
    </dgm:pt>
    <dgm:pt modelId="{0F5A6FA6-3D69-40E1-877F-856E3346B4FB}" type="pres">
      <dgm:prSet presAssocID="{4F56ECA8-745C-4987-880C-E7633D7E07B3}" presName="Name0" presStyleCnt="0">
        <dgm:presLayoutVars>
          <dgm:dir/>
          <dgm:animLvl val="lvl"/>
          <dgm:resizeHandles val="exact"/>
        </dgm:presLayoutVars>
      </dgm:prSet>
      <dgm:spPr/>
    </dgm:pt>
    <dgm:pt modelId="{9155788D-3345-456F-8B74-0ABD9C310B96}" type="pres">
      <dgm:prSet presAssocID="{A1514230-A968-4494-B12F-8F512BA4D2D5}" presName="parTxOnly" presStyleLbl="node1" presStyleIdx="0" presStyleCnt="3">
        <dgm:presLayoutVars>
          <dgm:chMax val="0"/>
          <dgm:chPref val="0"/>
          <dgm:bulletEnabled val="1"/>
        </dgm:presLayoutVars>
      </dgm:prSet>
      <dgm:spPr/>
    </dgm:pt>
    <dgm:pt modelId="{93D374E8-2DE1-4C0E-B912-B6885CE2E8EC}" type="pres">
      <dgm:prSet presAssocID="{C020540C-7E80-4D26-A623-8385D96120AA}" presName="parTxOnlySpace" presStyleCnt="0"/>
      <dgm:spPr/>
    </dgm:pt>
    <dgm:pt modelId="{B7640A98-0DDE-4C06-BAD6-6F5B0C2311A9}" type="pres">
      <dgm:prSet presAssocID="{925B85F0-F749-4865-AEE4-2AA33548F90F}" presName="parTxOnly" presStyleLbl="node1" presStyleIdx="1" presStyleCnt="3">
        <dgm:presLayoutVars>
          <dgm:chMax val="0"/>
          <dgm:chPref val="0"/>
          <dgm:bulletEnabled val="1"/>
        </dgm:presLayoutVars>
      </dgm:prSet>
      <dgm:spPr/>
    </dgm:pt>
    <dgm:pt modelId="{2348DD4F-AEDC-48AA-A7D4-FC6203FAC9F4}" type="pres">
      <dgm:prSet presAssocID="{D73B0799-7D94-4C76-B18C-56E2F603E0CD}" presName="parTxOnlySpace" presStyleCnt="0"/>
      <dgm:spPr/>
    </dgm:pt>
    <dgm:pt modelId="{08188B55-8F76-4CBE-BD78-9164B6742615}" type="pres">
      <dgm:prSet presAssocID="{5F7766BC-38CB-49BB-BC08-094A410EC05D}" presName="parTxOnly" presStyleLbl="node1" presStyleIdx="2" presStyleCnt="3">
        <dgm:presLayoutVars>
          <dgm:chMax val="0"/>
          <dgm:chPref val="0"/>
          <dgm:bulletEnabled val="1"/>
        </dgm:presLayoutVars>
      </dgm:prSet>
      <dgm:spPr/>
    </dgm:pt>
  </dgm:ptLst>
  <dgm:cxnLst>
    <dgm:cxn modelId="{AAD4050F-F5AC-40FA-AA5F-BCD6157EE3A0}" type="presOf" srcId="{4F56ECA8-745C-4987-880C-E7633D7E07B3}" destId="{0F5A6FA6-3D69-40E1-877F-856E3346B4FB}" srcOrd="0" destOrd="0" presId="urn:microsoft.com/office/officeart/2005/8/layout/chevron1"/>
    <dgm:cxn modelId="{A39F1012-E077-4685-B0FE-FBF3E3FBADCC}" srcId="{4F56ECA8-745C-4987-880C-E7633D7E07B3}" destId="{5F7766BC-38CB-49BB-BC08-094A410EC05D}" srcOrd="2" destOrd="0" parTransId="{234E594B-8974-4551-9FD7-B3E2C88A1409}" sibTransId="{802A6E23-E482-4FED-B5C7-331C0A2874B4}"/>
    <dgm:cxn modelId="{A118264B-A3BC-4F61-A8B8-DB18953CA0D0}" type="presOf" srcId="{925B85F0-F749-4865-AEE4-2AA33548F90F}" destId="{B7640A98-0DDE-4C06-BAD6-6F5B0C2311A9}" srcOrd="0" destOrd="0" presId="urn:microsoft.com/office/officeart/2005/8/layout/chevron1"/>
    <dgm:cxn modelId="{DB91759F-1994-49F2-A55B-D60D9EB52DF4}" srcId="{4F56ECA8-745C-4987-880C-E7633D7E07B3}" destId="{925B85F0-F749-4865-AEE4-2AA33548F90F}" srcOrd="1" destOrd="0" parTransId="{3BD41BDD-644D-4C36-8FF2-8799FEAD10E3}" sibTransId="{D73B0799-7D94-4C76-B18C-56E2F603E0CD}"/>
    <dgm:cxn modelId="{7B0A4EA5-97D3-4FCB-BA17-5E0493EC0113}" type="presOf" srcId="{5F7766BC-38CB-49BB-BC08-094A410EC05D}" destId="{08188B55-8F76-4CBE-BD78-9164B6742615}" srcOrd="0" destOrd="0" presId="urn:microsoft.com/office/officeart/2005/8/layout/chevron1"/>
    <dgm:cxn modelId="{ACD546BE-E6E1-4163-9074-582A997AB82E}" srcId="{4F56ECA8-745C-4987-880C-E7633D7E07B3}" destId="{A1514230-A968-4494-B12F-8F512BA4D2D5}" srcOrd="0" destOrd="0" parTransId="{F30C6D33-8F91-4EC6-BED2-06ABAC244476}" sibTransId="{C020540C-7E80-4D26-A623-8385D96120AA}"/>
    <dgm:cxn modelId="{153C4CF1-D7BD-4F55-A882-8AE2FBE95463}" type="presOf" srcId="{A1514230-A968-4494-B12F-8F512BA4D2D5}" destId="{9155788D-3345-456F-8B74-0ABD9C310B96}" srcOrd="0" destOrd="0" presId="urn:microsoft.com/office/officeart/2005/8/layout/chevron1"/>
    <dgm:cxn modelId="{59F6EA1C-EFF7-486A-86D8-22FCC808831F}" type="presParOf" srcId="{0F5A6FA6-3D69-40E1-877F-856E3346B4FB}" destId="{9155788D-3345-456F-8B74-0ABD9C310B96}" srcOrd="0" destOrd="0" presId="urn:microsoft.com/office/officeart/2005/8/layout/chevron1"/>
    <dgm:cxn modelId="{07324E67-3E1B-4AF5-80E3-75B976B59ABB}" type="presParOf" srcId="{0F5A6FA6-3D69-40E1-877F-856E3346B4FB}" destId="{93D374E8-2DE1-4C0E-B912-B6885CE2E8EC}" srcOrd="1" destOrd="0" presId="urn:microsoft.com/office/officeart/2005/8/layout/chevron1"/>
    <dgm:cxn modelId="{3C7656BA-FDED-4997-B174-374B7BD0482A}" type="presParOf" srcId="{0F5A6FA6-3D69-40E1-877F-856E3346B4FB}" destId="{B7640A98-0DDE-4C06-BAD6-6F5B0C2311A9}" srcOrd="2" destOrd="0" presId="urn:microsoft.com/office/officeart/2005/8/layout/chevron1"/>
    <dgm:cxn modelId="{41ECEAF5-F7BF-4B35-84E3-F5F2E4706C69}" type="presParOf" srcId="{0F5A6FA6-3D69-40E1-877F-856E3346B4FB}" destId="{2348DD4F-AEDC-48AA-A7D4-FC6203FAC9F4}" srcOrd="3" destOrd="0" presId="urn:microsoft.com/office/officeart/2005/8/layout/chevron1"/>
    <dgm:cxn modelId="{754739C8-3E1B-46EC-910E-1BA581C9E255}" type="presParOf" srcId="{0F5A6FA6-3D69-40E1-877F-856E3346B4FB}" destId="{08188B55-8F76-4CBE-BD78-9164B674261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5788D-3345-456F-8B74-0ABD9C310B96}">
      <dsp:nvSpPr>
        <dsp:cNvPr id="0" name=""/>
        <dsp:cNvSpPr/>
      </dsp:nvSpPr>
      <dsp:spPr>
        <a:xfrm>
          <a:off x="5357" y="1391443"/>
          <a:ext cx="3202781" cy="1281112"/>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Scrubs Camps</a:t>
          </a:r>
        </a:p>
      </dsp:txBody>
      <dsp:txXfrm>
        <a:off x="645913" y="1391443"/>
        <a:ext cx="1921669" cy="1281112"/>
      </dsp:txXfrm>
    </dsp:sp>
    <dsp:sp modelId="{B7640A98-0DDE-4C06-BAD6-6F5B0C2311A9}">
      <dsp:nvSpPr>
        <dsp:cNvPr id="0" name=""/>
        <dsp:cNvSpPr/>
      </dsp:nvSpPr>
      <dsp:spPr>
        <a:xfrm>
          <a:off x="2887860" y="1391443"/>
          <a:ext cx="3202781" cy="1281112"/>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HOSA Future Health Professionals</a:t>
          </a:r>
        </a:p>
      </dsp:txBody>
      <dsp:txXfrm>
        <a:off x="3528416" y="1391443"/>
        <a:ext cx="1921669" cy="128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5788D-3345-456F-8B74-0ABD9C310B96}">
      <dsp:nvSpPr>
        <dsp:cNvPr id="0" name=""/>
        <dsp:cNvSpPr/>
      </dsp:nvSpPr>
      <dsp:spPr>
        <a:xfrm>
          <a:off x="2335" y="1475579"/>
          <a:ext cx="2845964" cy="1138385"/>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Health Care Core  Curriculum</a:t>
          </a:r>
        </a:p>
      </dsp:txBody>
      <dsp:txXfrm>
        <a:off x="571528" y="1475579"/>
        <a:ext cx="1707579" cy="1138385"/>
      </dsp:txXfrm>
    </dsp:sp>
    <dsp:sp modelId="{B7640A98-0DDE-4C06-BAD6-6F5B0C2311A9}">
      <dsp:nvSpPr>
        <dsp:cNvPr id="0" name=""/>
        <dsp:cNvSpPr/>
      </dsp:nvSpPr>
      <dsp:spPr>
        <a:xfrm>
          <a:off x="2563704" y="1475579"/>
          <a:ext cx="2845964" cy="1138385"/>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MN Nursing Assistant Online</a:t>
          </a:r>
        </a:p>
      </dsp:txBody>
      <dsp:txXfrm>
        <a:off x="3132897" y="1475579"/>
        <a:ext cx="1707579" cy="1138385"/>
      </dsp:txXfrm>
    </dsp:sp>
    <dsp:sp modelId="{08188B55-8F76-4CBE-BD78-9164B6742615}">
      <dsp:nvSpPr>
        <dsp:cNvPr id="0" name=""/>
        <dsp:cNvSpPr/>
      </dsp:nvSpPr>
      <dsp:spPr>
        <a:xfrm>
          <a:off x="5125072" y="1475579"/>
          <a:ext cx="2845964" cy="1138385"/>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2"/>
              </a:solidFill>
            </a:rPr>
            <a:t>Program Framework</a:t>
          </a:r>
        </a:p>
      </dsp:txBody>
      <dsp:txXfrm>
        <a:off x="5694265" y="1475579"/>
        <a:ext cx="1707579" cy="1138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5788D-3345-456F-8B74-0ABD9C310B96}">
      <dsp:nvSpPr>
        <dsp:cNvPr id="0" name=""/>
        <dsp:cNvSpPr/>
      </dsp:nvSpPr>
      <dsp:spPr>
        <a:xfrm>
          <a:off x="3698" y="1614179"/>
          <a:ext cx="2152966" cy="861186"/>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solidFill>
            </a:rPr>
            <a:t>HCCC Educate the Educator</a:t>
          </a:r>
        </a:p>
      </dsp:txBody>
      <dsp:txXfrm>
        <a:off x="434291" y="1614179"/>
        <a:ext cx="1291780" cy="861186"/>
      </dsp:txXfrm>
    </dsp:sp>
    <dsp:sp modelId="{B7640A98-0DDE-4C06-BAD6-6F5B0C2311A9}">
      <dsp:nvSpPr>
        <dsp:cNvPr id="0" name=""/>
        <dsp:cNvSpPr/>
      </dsp:nvSpPr>
      <dsp:spPr>
        <a:xfrm>
          <a:off x="1941368" y="1614179"/>
          <a:ext cx="2152966" cy="861186"/>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solidFill>
            </a:rPr>
            <a:t>Online Course Tech Support</a:t>
          </a:r>
        </a:p>
      </dsp:txBody>
      <dsp:txXfrm>
        <a:off x="2371961" y="1614179"/>
        <a:ext cx="1291780" cy="861186"/>
      </dsp:txXfrm>
    </dsp:sp>
    <dsp:sp modelId="{08188B55-8F76-4CBE-BD78-9164B6742615}">
      <dsp:nvSpPr>
        <dsp:cNvPr id="0" name=""/>
        <dsp:cNvSpPr/>
      </dsp:nvSpPr>
      <dsp:spPr>
        <a:xfrm>
          <a:off x="3879038" y="1614179"/>
          <a:ext cx="2152966" cy="861186"/>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solidFill>
            </a:rPr>
            <a:t>Health Science Educators Network</a:t>
          </a:r>
        </a:p>
      </dsp:txBody>
      <dsp:txXfrm>
        <a:off x="4309631" y="1614179"/>
        <a:ext cx="1291780" cy="861186"/>
      </dsp:txXfrm>
    </dsp:sp>
    <dsp:sp modelId="{6A82F829-AE50-4AF9-B1B3-1A2496E87763}">
      <dsp:nvSpPr>
        <dsp:cNvPr id="0" name=""/>
        <dsp:cNvSpPr/>
      </dsp:nvSpPr>
      <dsp:spPr>
        <a:xfrm>
          <a:off x="5816707" y="1614179"/>
          <a:ext cx="2152966" cy="861186"/>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2"/>
              </a:solidFill>
            </a:rPr>
            <a:t>Teacher Training Webinars</a:t>
          </a:r>
        </a:p>
      </dsp:txBody>
      <dsp:txXfrm>
        <a:off x="6247300" y="1614179"/>
        <a:ext cx="1291780" cy="861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5788D-3345-456F-8B74-0ABD9C310B96}">
      <dsp:nvSpPr>
        <dsp:cNvPr id="0" name=""/>
        <dsp:cNvSpPr/>
      </dsp:nvSpPr>
      <dsp:spPr>
        <a:xfrm>
          <a:off x="2335" y="1475579"/>
          <a:ext cx="2845964" cy="1138385"/>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2"/>
              </a:solidFill>
            </a:rPr>
            <a:t>Educators</a:t>
          </a:r>
        </a:p>
      </dsp:txBody>
      <dsp:txXfrm>
        <a:off x="571528" y="1475579"/>
        <a:ext cx="1707579" cy="1138385"/>
      </dsp:txXfrm>
    </dsp:sp>
    <dsp:sp modelId="{B7640A98-0DDE-4C06-BAD6-6F5B0C2311A9}">
      <dsp:nvSpPr>
        <dsp:cNvPr id="0" name=""/>
        <dsp:cNvSpPr/>
      </dsp:nvSpPr>
      <dsp:spPr>
        <a:xfrm>
          <a:off x="2563704" y="1475579"/>
          <a:ext cx="2845964" cy="1138385"/>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2"/>
              </a:solidFill>
            </a:rPr>
            <a:t>Employers</a:t>
          </a:r>
        </a:p>
      </dsp:txBody>
      <dsp:txXfrm>
        <a:off x="3132897" y="1475579"/>
        <a:ext cx="1707579" cy="1138385"/>
      </dsp:txXfrm>
    </dsp:sp>
    <dsp:sp modelId="{08188B55-8F76-4CBE-BD78-9164B6742615}">
      <dsp:nvSpPr>
        <dsp:cNvPr id="0" name=""/>
        <dsp:cNvSpPr/>
      </dsp:nvSpPr>
      <dsp:spPr>
        <a:xfrm>
          <a:off x="5125072" y="1475579"/>
          <a:ext cx="2845964" cy="1138385"/>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2"/>
              </a:solidFill>
            </a:rPr>
            <a:t>Agencies</a:t>
          </a:r>
        </a:p>
      </dsp:txBody>
      <dsp:txXfrm>
        <a:off x="5694265" y="1475579"/>
        <a:ext cx="1707579" cy="11383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482C3-5D6E-482F-8AD7-B5388AFE9ED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07931-4987-4F35-A381-7CACADAED0A5}" type="slidenum">
              <a:rPr lang="en-US" smtClean="0"/>
              <a:t>‹#›</a:t>
            </a:fld>
            <a:endParaRPr lang="en-US"/>
          </a:p>
        </p:txBody>
      </p:sp>
    </p:spTree>
    <p:extLst>
      <p:ext uri="{BB962C8B-B14F-4D97-AF65-F5344CB8AC3E}">
        <p14:creationId xmlns:p14="http://schemas.microsoft.com/office/powerpoint/2010/main" val="220334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almost impossible</a:t>
            </a:r>
            <a:r>
              <a:rPr lang="en-US" baseline="0" dirty="0"/>
              <a:t> for me to talk about </a:t>
            </a:r>
            <a:r>
              <a:rPr lang="en-US" baseline="0" dirty="0" err="1"/>
              <a:t>HealthForce</a:t>
            </a:r>
            <a:r>
              <a:rPr lang="en-US" baseline="0" dirty="0"/>
              <a:t> without talking about partnerships.  Over the past year, we have been involved in workforce committees or councils at Leading Age, Care Providers, and the MN Home Care Association.  Other committee-like work has included the MN PIPELINE project, NGA Policy Institutes, and regional workforce councils.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past year has been exciting as we’ve partnered with the MN State Energy Center of Excellence to implement a MN Legacy initiative.  The Legacy initiative has brought us together with St Paul and Minneapolis Public Schools, Xcel Energy, healthcare employers, and many social service supports agencies to create a comprehensive and focused community around high school students whose families are living under the poverty threshold.  I’m also happy to say that we have hired a Legacy student from the first cohort that graduated from Harding High School last year.  James is currently enrolled at WSU and will be a Scrubs Camp counselor this summer.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201141-39F0-493D-82DA-36784F37A31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8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mn-cs"/>
            </a:endParaRPr>
          </a:p>
        </p:txBody>
      </p:sp>
    </p:spTree>
    <p:extLst>
      <p:ext uri="{BB962C8B-B14F-4D97-AF65-F5344CB8AC3E}">
        <p14:creationId xmlns:p14="http://schemas.microsoft.com/office/powerpoint/2010/main" val="116697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Scrubs Camps, the</a:t>
            </a:r>
            <a:r>
              <a:rPr lang="en-US" baseline="0" dirty="0"/>
              <a:t> photos I’ve been using have all come from a variety of our Scrubs Camp experiences.  In 2016, 15 camps were offered in partnership with local planning committees.  As an example of a great partnership, HFMN works with the Girl Scouts of the River Valleys to offer a day-long Scrubs Camp for girls in their Girls </a:t>
            </a:r>
            <a:r>
              <a:rPr lang="en-US" baseline="0" dirty="0" err="1"/>
              <a:t>ConnectZ</a:t>
            </a:r>
            <a:r>
              <a:rPr lang="en-US" baseline="0" dirty="0"/>
              <a:t> program.  On May 17 &amp; 18, over 300 girls attended health career sessions at Century College, Saint Paul College, and RCTC/WSU-Rochester.  Today there are 44 middle schoolers at Scrubs Camp in Rochester.  I am also glad to say that I have hired 2 Scrubs Camp </a:t>
            </a:r>
            <a:r>
              <a:rPr lang="en-US" baseline="0" dirty="0" err="1"/>
              <a:t>alumns</a:t>
            </a:r>
            <a:r>
              <a:rPr lang="en-US" baseline="0" dirty="0"/>
              <a:t> to serve as Camp Counselors.  Each of them told me about the strong impact Scrubs Camp had on their choices of attending college and pursuing a healthcare path.  </a:t>
            </a:r>
          </a:p>
          <a:p>
            <a:endParaRPr lang="en-US" baseline="0" dirty="0"/>
          </a:p>
          <a:p>
            <a:r>
              <a:rPr lang="en-US" baseline="0" dirty="0"/>
              <a:t>One of our more formal partnerships is The Clinical Coordination Partnership – TCCP.  TCCP continues to revolutionize the way pre-licensure nursing clinical experiences are scheduled and supported.  Over the past year, TCCP has been working with the University of Montana, and has been piloting a new product to make managing background checks, immunizations, and other requirements easier for nursing programs and clinical sites.  </a:t>
            </a:r>
          </a:p>
          <a:p>
            <a:endParaRPr lang="en-US" baseline="0" dirty="0"/>
          </a:p>
          <a:p>
            <a:r>
              <a:rPr lang="en-US" baseline="0" dirty="0"/>
              <a:t>One area of work that has grown dramatically over the past year is the Minnesota Simulation in Healthcare Education Partnerships group.  Led by an advisory council, this group of over 200 educators and providers comes together to share simulation resources and to advance the use of simulation to improve education and practice.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201141-39F0-493D-82DA-36784F37A31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8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mn-cs"/>
            </a:endParaRPr>
          </a:p>
        </p:txBody>
      </p:sp>
    </p:spTree>
    <p:extLst>
      <p:ext uri="{BB962C8B-B14F-4D97-AF65-F5344CB8AC3E}">
        <p14:creationId xmlns:p14="http://schemas.microsoft.com/office/powerpoint/2010/main" val="37989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Scrubs Camps, the</a:t>
            </a:r>
            <a:r>
              <a:rPr lang="en-US" baseline="0" dirty="0"/>
              <a:t> photos I’ve been using have all come from a variety of our Scrubs Camp experiences.  In 2016, 15 camps were offered in partnership with local planning committees.  As an example of a great partnership, HFMN works with the Girl Scouts of the River Valleys to offer a day-long Scrubs Camp for girls in their Girls </a:t>
            </a:r>
            <a:r>
              <a:rPr lang="en-US" baseline="0" dirty="0" err="1"/>
              <a:t>ConnectZ</a:t>
            </a:r>
            <a:r>
              <a:rPr lang="en-US" baseline="0" dirty="0"/>
              <a:t> program.  On May 17 &amp; 18, over 300 girls attended health career sessions at Century College, Saint Paul College, and RCTC/WSU-Rochester.  Today there are 44 middle schoolers at Scrubs Camp in Rochester.  I am also glad to say that I have hired 2 Scrubs Camp </a:t>
            </a:r>
            <a:r>
              <a:rPr lang="en-US" baseline="0" dirty="0" err="1"/>
              <a:t>alumns</a:t>
            </a:r>
            <a:r>
              <a:rPr lang="en-US" baseline="0" dirty="0"/>
              <a:t> to serve as Camp Counselors.  Each of them told me about the strong impact Scrubs Camp had on their choices of attending college and pursuing a healthcare path.  </a:t>
            </a:r>
          </a:p>
          <a:p>
            <a:endParaRPr lang="en-US" baseline="0" dirty="0"/>
          </a:p>
          <a:p>
            <a:r>
              <a:rPr lang="en-US" baseline="0" dirty="0"/>
              <a:t>One of our more formal partnerships is The Clinical Coordination Partnership – TCCP.  TCCP continues to revolutionize the way pre-licensure nursing clinical experiences are scheduled and supported.  Over the past year, TCCP has been working with the University of Montana, and has been piloting a new product to make managing background checks, immunizations, and other requirements easier for nursing programs and clinical sites.  </a:t>
            </a:r>
          </a:p>
          <a:p>
            <a:endParaRPr lang="en-US" baseline="0" dirty="0"/>
          </a:p>
          <a:p>
            <a:r>
              <a:rPr lang="en-US" baseline="0" dirty="0"/>
              <a:t>One area of work that has grown dramatically over the past year is the Minnesota Simulation in Healthcare Education Partnerships group.  Led by an advisory council, this group of over 200 educators and providers comes together to share simulation resources and to advance the use of simulation to improve education and practice.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201141-39F0-493D-82DA-36784F37A31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8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mn-cs"/>
            </a:endParaRPr>
          </a:p>
        </p:txBody>
      </p:sp>
    </p:spTree>
    <p:extLst>
      <p:ext uri="{BB962C8B-B14F-4D97-AF65-F5344CB8AC3E}">
        <p14:creationId xmlns:p14="http://schemas.microsoft.com/office/powerpoint/2010/main" val="332163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Scrubs Camps, the</a:t>
            </a:r>
            <a:r>
              <a:rPr lang="en-US" baseline="0" dirty="0"/>
              <a:t> photos I’ve been using have all come from a variety of our Scrubs Camp experiences.  In 2016, 15 camps were offered in partnership with local planning committees.  As an example of a great partnership, HFMN works with the Girl Scouts of the River Valleys to offer a day-long Scrubs Camp for girls in their Girls </a:t>
            </a:r>
            <a:r>
              <a:rPr lang="en-US" baseline="0" dirty="0" err="1"/>
              <a:t>ConnectZ</a:t>
            </a:r>
            <a:r>
              <a:rPr lang="en-US" baseline="0" dirty="0"/>
              <a:t> program.  On May 17 &amp; 18, over 300 girls attended health career sessions at Century College, Saint Paul College, and RCTC/WSU-Rochester.  Today there are 44 middle schoolers at Scrubs Camp in Rochester.  I am also glad to say that I have hired 2 Scrubs Camp </a:t>
            </a:r>
            <a:r>
              <a:rPr lang="en-US" baseline="0" dirty="0" err="1"/>
              <a:t>alumns</a:t>
            </a:r>
            <a:r>
              <a:rPr lang="en-US" baseline="0" dirty="0"/>
              <a:t> to serve as Camp Counselors.  Each of them told me about the strong impact Scrubs Camp had on their choices of attending college and pursuing a healthcare path.  </a:t>
            </a:r>
          </a:p>
          <a:p>
            <a:endParaRPr lang="en-US" baseline="0" dirty="0"/>
          </a:p>
          <a:p>
            <a:r>
              <a:rPr lang="en-US" baseline="0" dirty="0"/>
              <a:t>One of our more formal partnerships is The Clinical Coordination Partnership – TCCP.  TCCP continues to revolutionize the way pre-licensure nursing clinical experiences are scheduled and supported.  Over the past year, TCCP has been working with the University of Montana, and has been piloting a new product to make managing background checks, immunizations, and other requirements easier for nursing programs and clinical sites.  </a:t>
            </a:r>
          </a:p>
          <a:p>
            <a:endParaRPr lang="en-US" baseline="0" dirty="0"/>
          </a:p>
          <a:p>
            <a:r>
              <a:rPr lang="en-US" baseline="0" dirty="0"/>
              <a:t>One area of work that has grown dramatically over the past year is the Minnesota Simulation in Healthcare Education Partnerships group.  Led by an advisory council, this group of over 200 educators and providers comes together to share simulation resources and to advance the use of simulation to improve education and practice.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201141-39F0-493D-82DA-36784F37A31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8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mn-cs"/>
            </a:endParaRPr>
          </a:p>
        </p:txBody>
      </p:sp>
    </p:spTree>
    <p:extLst>
      <p:ext uri="{BB962C8B-B14F-4D97-AF65-F5344CB8AC3E}">
        <p14:creationId xmlns:p14="http://schemas.microsoft.com/office/powerpoint/2010/main" val="411262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9" descr="coverIm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967" y="1611314"/>
            <a:ext cx="1046691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9084" y="5616575"/>
            <a:ext cx="1107016"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54767" y="5915025"/>
            <a:ext cx="5257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97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237345"/>
            <a:ext cx="9821333" cy="4107769"/>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457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9" descr="iStock_000010353204Small.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67768" y="5786439"/>
            <a:ext cx="175683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6000" y="274638"/>
            <a:ext cx="9821333" cy="792162"/>
          </a:xfrm>
        </p:spPr>
        <p:txBody>
          <a:bodyPr/>
          <a:lstStyle/>
          <a:p>
            <a:r>
              <a:rPr lang="en-US"/>
              <a:t>Click to edit Master title style</a:t>
            </a:r>
          </a:p>
        </p:txBody>
      </p:sp>
      <p:sp>
        <p:nvSpPr>
          <p:cNvPr id="3" name="Content Placeholder 2"/>
          <p:cNvSpPr>
            <a:spLocks noGrp="1"/>
          </p:cNvSpPr>
          <p:nvPr>
            <p:ph idx="1"/>
          </p:nvPr>
        </p:nvSpPr>
        <p:spPr>
          <a:xfrm>
            <a:off x="1016000" y="1237345"/>
            <a:ext cx="9821333" cy="4107769"/>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570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hart Placeholder 6"/>
          <p:cNvSpPr>
            <a:spLocks noGrp="1"/>
          </p:cNvSpPr>
          <p:nvPr>
            <p:ph type="chart" sz="quarter" idx="10"/>
          </p:nvPr>
        </p:nvSpPr>
        <p:spPr>
          <a:xfrm>
            <a:off x="4084320" y="1843314"/>
            <a:ext cx="4023360" cy="2651760"/>
          </a:xfrm>
        </p:spPr>
        <p:txBody>
          <a:bodyPr rtlCol="0">
            <a:noAutofit/>
          </a:bodyPr>
          <a:lstStyle/>
          <a:p>
            <a:pPr lvl="0"/>
            <a:endParaRPr lang="en-US" noProof="0" dirty="0"/>
          </a:p>
        </p:txBody>
      </p:sp>
      <p:sp>
        <p:nvSpPr>
          <p:cNvPr id="9" name="Text Placeholder 8"/>
          <p:cNvSpPr>
            <a:spLocks noGrp="1"/>
          </p:cNvSpPr>
          <p:nvPr>
            <p:ph type="body" sz="quarter" idx="11"/>
          </p:nvPr>
        </p:nvSpPr>
        <p:spPr>
          <a:xfrm>
            <a:off x="2825448" y="1278611"/>
            <a:ext cx="6541104" cy="508000"/>
          </a:xfrm>
        </p:spPr>
        <p:txBody>
          <a:bodyPr/>
          <a:lstStyle>
            <a:lvl1pPr algn="ctr">
              <a:spcBef>
                <a:spcPts val="0"/>
              </a:spcBef>
              <a:defRPr>
                <a:solidFill>
                  <a:schemeClr val="accent1"/>
                </a:solidFill>
              </a:defRPr>
            </a:lvl1pPr>
          </a:lstStyle>
          <a:p>
            <a:pPr lvl="0"/>
            <a:r>
              <a:rPr lang="en-US" dirty="0"/>
              <a:t>Click to edit Master text styles</a:t>
            </a:r>
          </a:p>
        </p:txBody>
      </p:sp>
      <p:sp>
        <p:nvSpPr>
          <p:cNvPr id="11" name="Text Placeholder 10"/>
          <p:cNvSpPr>
            <a:spLocks noGrp="1"/>
          </p:cNvSpPr>
          <p:nvPr>
            <p:ph type="body" sz="quarter" idx="12"/>
          </p:nvPr>
        </p:nvSpPr>
        <p:spPr>
          <a:xfrm>
            <a:off x="1016000" y="5384800"/>
            <a:ext cx="10160000" cy="224971"/>
          </a:xfrm>
        </p:spPr>
        <p:txBody>
          <a:bodyPr anchor="b"/>
          <a:lstStyle>
            <a:lvl1pPr>
              <a:defRPr sz="1050"/>
            </a:lvl1pPr>
          </a:lstStyle>
          <a:p>
            <a:pPr lvl="0"/>
            <a:r>
              <a:rPr lang="en-US" dirty="0"/>
              <a:t>Click to edit Master text styles</a:t>
            </a:r>
          </a:p>
        </p:txBody>
      </p:sp>
    </p:spTree>
    <p:extLst>
      <p:ext uri="{BB962C8B-B14F-4D97-AF65-F5344CB8AC3E}">
        <p14:creationId xmlns:p14="http://schemas.microsoft.com/office/powerpoint/2010/main" val="230412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9" descr="sectionbrea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1718" y="5922964"/>
            <a:ext cx="356658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016000" y="2039113"/>
            <a:ext cx="10160000" cy="461665"/>
          </a:xfrm>
        </p:spPr>
        <p:txBody>
          <a:bodyPr anchor="t">
            <a:spAutoFit/>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99459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00201"/>
            <a:ext cx="4852609" cy="37449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3392" y="1600201"/>
            <a:ext cx="4852609" cy="37449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33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1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016000" y="274638"/>
            <a:ext cx="10160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016000" y="1236663"/>
            <a:ext cx="10160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561138"/>
            <a:ext cx="2844800" cy="29686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panose="020B0603020202020204" pitchFamily="34" charset="0"/>
              </a:defRPr>
            </a:lvl1pPr>
          </a:lstStyle>
          <a:p>
            <a:fld id="{07DF84F9-BD23-48F5-99FA-147518B8CDC8}" type="datetimeFigureOut">
              <a:rPr lang="en-US" altLang="en-US"/>
              <a:pPr/>
              <a:t>8/17/2020</a:t>
            </a:fld>
            <a:endParaRPr lang="en-US" altLang="en-US" dirty="0"/>
          </a:p>
        </p:txBody>
      </p:sp>
      <p:sp>
        <p:nvSpPr>
          <p:cNvPr id="5" name="Footer Placeholder 4"/>
          <p:cNvSpPr>
            <a:spLocks noGrp="1"/>
          </p:cNvSpPr>
          <p:nvPr>
            <p:ph type="ftr" sz="quarter" idx="3"/>
          </p:nvPr>
        </p:nvSpPr>
        <p:spPr>
          <a:xfrm>
            <a:off x="4165600" y="6561138"/>
            <a:ext cx="3860800" cy="29686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panose="020B0603020202020204" pitchFamily="34" charset="0"/>
              </a:defRPr>
            </a:lvl1pPr>
          </a:lstStyle>
          <a:p>
            <a:endParaRPr lang="en-US" altLang="en-US" dirty="0"/>
          </a:p>
        </p:txBody>
      </p:sp>
      <p:sp>
        <p:nvSpPr>
          <p:cNvPr id="6" name="Slide Number Placeholder 5"/>
          <p:cNvSpPr>
            <a:spLocks noGrp="1"/>
          </p:cNvSpPr>
          <p:nvPr>
            <p:ph type="sldNum" sz="quarter" idx="4"/>
          </p:nvPr>
        </p:nvSpPr>
        <p:spPr>
          <a:xfrm>
            <a:off x="8737600" y="6561138"/>
            <a:ext cx="2844800" cy="29686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panose="020B0603020202020204" pitchFamily="34" charset="0"/>
              </a:defRPr>
            </a:lvl1pPr>
          </a:lstStyle>
          <a:p>
            <a:endParaRPr lang="en-US" altLang="en-US" dirty="0"/>
          </a:p>
        </p:txBody>
      </p:sp>
      <p:sp>
        <p:nvSpPr>
          <p:cNvPr id="11" name="TextBox 10"/>
          <p:cNvSpPr txBox="1"/>
          <p:nvPr userDrawn="1"/>
        </p:nvSpPr>
        <p:spPr>
          <a:xfrm>
            <a:off x="1016001" y="6053138"/>
            <a:ext cx="3551767" cy="184150"/>
          </a:xfrm>
          <a:prstGeom prst="rect">
            <a:avLst/>
          </a:prstGeom>
          <a:noFill/>
        </p:spPr>
        <p:txBody>
          <a:bodyPr lIns="0" tIns="0" rIns="0" bIns="0" anchor="ctr">
            <a:spAutoFit/>
          </a:bodyPr>
          <a:lstStyle>
            <a:lvl1pPr>
              <a:defRPr>
                <a:solidFill>
                  <a:schemeClr val="tx1"/>
                </a:solidFill>
                <a:latin typeface="Trebuchet MS" panose="020B0603020202020204" pitchFamily="34" charset="0"/>
                <a:ea typeface="ヒラギノ角ゴ Pro W3" pitchFamily="84" charset="-128"/>
              </a:defRPr>
            </a:lvl1pPr>
            <a:lvl2pPr marL="37931725" indent="-37474525">
              <a:defRPr>
                <a:solidFill>
                  <a:schemeClr val="tx1"/>
                </a:solidFill>
                <a:latin typeface="Trebuchet MS" panose="020B0603020202020204" pitchFamily="34" charset="0"/>
                <a:ea typeface="ヒラギノ角ゴ Pro W3" pitchFamily="84" charset="-128"/>
              </a:defRPr>
            </a:lvl2pPr>
            <a:lvl3pPr>
              <a:defRPr>
                <a:solidFill>
                  <a:schemeClr val="tx1"/>
                </a:solidFill>
                <a:latin typeface="Trebuchet MS" panose="020B0603020202020204" pitchFamily="34" charset="0"/>
                <a:ea typeface="ヒラギノ角ゴ Pro W3" pitchFamily="84" charset="-128"/>
              </a:defRPr>
            </a:lvl3pPr>
            <a:lvl4pPr>
              <a:defRPr>
                <a:solidFill>
                  <a:schemeClr val="tx1"/>
                </a:solidFill>
                <a:latin typeface="Trebuchet MS" panose="020B0603020202020204" pitchFamily="34" charset="0"/>
                <a:ea typeface="ヒラギノ角ゴ Pro W3" pitchFamily="84" charset="-128"/>
              </a:defRPr>
            </a:lvl4pPr>
            <a:lvl5pPr>
              <a:defRPr>
                <a:solidFill>
                  <a:schemeClr val="tx1"/>
                </a:solidFill>
                <a:latin typeface="Trebuchet MS" panose="020B0603020202020204" pitchFamily="34" charset="0"/>
                <a:ea typeface="ヒラギノ角ゴ Pro W3" pitchFamily="84" charset="-128"/>
              </a:defRPr>
            </a:lvl5pPr>
            <a:lvl6pPr marL="457200" fontAlgn="base">
              <a:spcBef>
                <a:spcPct val="0"/>
              </a:spcBef>
              <a:spcAft>
                <a:spcPct val="0"/>
              </a:spcAft>
              <a:defRPr>
                <a:solidFill>
                  <a:schemeClr val="tx1"/>
                </a:solidFill>
                <a:latin typeface="Trebuchet MS" panose="020B0603020202020204" pitchFamily="34" charset="0"/>
                <a:ea typeface="ヒラギノ角ゴ Pro W3" pitchFamily="84" charset="-128"/>
              </a:defRPr>
            </a:lvl6pPr>
            <a:lvl7pPr marL="914400" fontAlgn="base">
              <a:spcBef>
                <a:spcPct val="0"/>
              </a:spcBef>
              <a:spcAft>
                <a:spcPct val="0"/>
              </a:spcAft>
              <a:defRPr>
                <a:solidFill>
                  <a:schemeClr val="tx1"/>
                </a:solidFill>
                <a:latin typeface="Trebuchet MS" panose="020B0603020202020204" pitchFamily="34" charset="0"/>
                <a:ea typeface="ヒラギノ角ゴ Pro W3" pitchFamily="84" charset="-128"/>
              </a:defRPr>
            </a:lvl7pPr>
            <a:lvl8pPr marL="1371600" fontAlgn="base">
              <a:spcBef>
                <a:spcPct val="0"/>
              </a:spcBef>
              <a:spcAft>
                <a:spcPct val="0"/>
              </a:spcAft>
              <a:defRPr>
                <a:solidFill>
                  <a:schemeClr val="tx1"/>
                </a:solidFill>
                <a:latin typeface="Trebuchet MS" panose="020B0603020202020204" pitchFamily="34" charset="0"/>
                <a:ea typeface="ヒラギノ角ゴ Pro W3" pitchFamily="84" charset="-128"/>
              </a:defRPr>
            </a:lvl8pPr>
            <a:lvl9pPr marL="1828800" fontAlgn="base">
              <a:spcBef>
                <a:spcPct val="0"/>
              </a:spcBef>
              <a:spcAft>
                <a:spcPct val="0"/>
              </a:spcAft>
              <a:defRPr>
                <a:solidFill>
                  <a:schemeClr val="tx1"/>
                </a:solidFill>
                <a:latin typeface="Trebuchet MS" panose="020B0603020202020204" pitchFamily="34" charset="0"/>
                <a:ea typeface="ヒラギノ角ゴ Pro W3" pitchFamily="84" charset="-128"/>
              </a:defRPr>
            </a:lvl9pPr>
          </a:lstStyle>
          <a:p>
            <a:r>
              <a:rPr lang="en-US" altLang="en-US" sz="1200" dirty="0">
                <a:solidFill>
                  <a:schemeClr val="bg1"/>
                </a:solidFill>
              </a:rPr>
              <a:t>www.HealthForceMinnesota.org</a:t>
            </a:r>
          </a:p>
        </p:txBody>
      </p:sp>
      <p:pic>
        <p:nvPicPr>
          <p:cNvPr id="2" name="Picture 1">
            <a:extLst>
              <a:ext uri="{FF2B5EF4-FFF2-40B4-BE49-F238E27FC236}">
                <a16:creationId xmlns:a16="http://schemas.microsoft.com/office/drawing/2014/main" id="{C25107BC-0B94-4895-8416-69470650B9CF}"/>
              </a:ext>
            </a:extLst>
          </p:cNvPr>
          <p:cNvPicPr>
            <a:picLocks noChangeAspect="1"/>
          </p:cNvPicPr>
          <p:nvPr userDrawn="1"/>
        </p:nvPicPr>
        <p:blipFill>
          <a:blip r:embed="rId10"/>
          <a:stretch>
            <a:fillRect/>
          </a:stretch>
        </p:blipFill>
        <p:spPr>
          <a:xfrm>
            <a:off x="1011904" y="5860419"/>
            <a:ext cx="4807974" cy="997581"/>
          </a:xfrm>
          <a:prstGeom prst="rect">
            <a:avLst/>
          </a:prstGeom>
        </p:spPr>
      </p:pic>
      <p:pic>
        <p:nvPicPr>
          <p:cNvPr id="3" name="Picture 3">
            <a:extLst>
              <a:ext uri="{FF2B5EF4-FFF2-40B4-BE49-F238E27FC236}">
                <a16:creationId xmlns:a16="http://schemas.microsoft.com/office/drawing/2014/main" id="{B0F7B193-5367-4F3B-85D9-6EF4AA0D4423}"/>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072239" y="6346331"/>
            <a:ext cx="5257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56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fontAlgn="base">
        <a:spcBef>
          <a:spcPct val="0"/>
        </a:spcBef>
        <a:spcAft>
          <a:spcPct val="0"/>
        </a:spcAft>
        <a:defRPr sz="3000" kern="1200">
          <a:solidFill>
            <a:srgbClr val="85C643"/>
          </a:solidFill>
          <a:latin typeface="+mj-lt"/>
          <a:ea typeface="ヒラギノ角ゴ Pro W3" pitchFamily="84" charset="-128"/>
          <a:cs typeface="+mj-cs"/>
        </a:defRPr>
      </a:lvl1pPr>
      <a:lvl2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2pPr>
      <a:lvl3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3pPr>
      <a:lvl4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4pPr>
      <a:lvl5pPr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5pPr>
      <a:lvl6pPr marL="4572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6pPr>
      <a:lvl7pPr marL="9144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7pPr>
      <a:lvl8pPr marL="13716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8pPr>
      <a:lvl9pPr marL="1828800" algn="l" rtl="0" fontAlgn="base">
        <a:spcBef>
          <a:spcPct val="0"/>
        </a:spcBef>
        <a:spcAft>
          <a:spcPct val="0"/>
        </a:spcAft>
        <a:defRPr sz="3000">
          <a:solidFill>
            <a:srgbClr val="85C643"/>
          </a:solidFill>
          <a:latin typeface="Trebuchet MS" panose="020B0603020202020204" pitchFamily="34" charset="0"/>
          <a:ea typeface="ヒラギノ角ゴ Pro W3" pitchFamily="84" charset="-128"/>
        </a:defRPr>
      </a:lvl9pPr>
    </p:titleStyle>
    <p:bodyStyle>
      <a:lvl1pPr algn="l" rtl="0" fontAlgn="base">
        <a:spcBef>
          <a:spcPct val="20000"/>
        </a:spcBef>
        <a:spcAft>
          <a:spcPct val="0"/>
        </a:spcAft>
        <a:buFont typeface="Arial" panose="020B0604020202020204" pitchFamily="34" charset="0"/>
        <a:defRPr kern="1200">
          <a:solidFill>
            <a:schemeClr val="tx1"/>
          </a:solidFill>
          <a:latin typeface="+mn-lt"/>
          <a:ea typeface="ヒラギノ角ゴ Pro W3" pitchFamily="84" charset="-128"/>
          <a:cs typeface="+mn-cs"/>
        </a:defRPr>
      </a:lvl1pPr>
      <a:lvl2pPr marL="174625" indent="-174625"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2pPr>
      <a:lvl3pPr marL="341313" indent="-166688"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3pPr>
      <a:lvl4pPr marL="515938" indent="-174625" algn="l" rtl="0" fontAlgn="base">
        <a:spcBef>
          <a:spcPct val="20000"/>
        </a:spcBef>
        <a:spcAft>
          <a:spcPct val="0"/>
        </a:spcAft>
        <a:buSzPct val="100000"/>
        <a:buFont typeface="Arial" panose="020B0604020202020204" pitchFamily="34" charset="0"/>
        <a:buChar char="»"/>
        <a:defRPr sz="1600" kern="1200">
          <a:solidFill>
            <a:schemeClr val="tx1"/>
          </a:solidFill>
          <a:latin typeface="+mn-lt"/>
          <a:ea typeface="ヒラギノ角ゴ Pro W3" pitchFamily="84" charset="-128"/>
          <a:cs typeface="+mn-cs"/>
        </a:defRPr>
      </a:lvl4pPr>
      <a:lvl5pPr marL="688975" indent="-173038" algn="l" rtl="0" fontAlgn="base">
        <a:spcBef>
          <a:spcPct val="20000"/>
        </a:spcBef>
        <a:spcAft>
          <a:spcPct val="0"/>
        </a:spcAft>
        <a:buFont typeface="Arial" panose="020B0604020202020204" pitchFamily="34" charset="0"/>
        <a:buChar char="•"/>
        <a:defRPr sz="1600" kern="1200">
          <a:solidFill>
            <a:schemeClr val="tx1"/>
          </a:solidFill>
          <a:latin typeface="+mn-lt"/>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3.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4.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BEFCA-3AF1-416B-96EE-4CAF2595562A}"/>
              </a:ext>
            </a:extLst>
          </p:cNvPr>
          <p:cNvSpPr>
            <a:spLocks noGrp="1"/>
          </p:cNvSpPr>
          <p:nvPr>
            <p:ph type="title"/>
          </p:nvPr>
        </p:nvSpPr>
        <p:spPr>
          <a:xfrm>
            <a:off x="1016000" y="274638"/>
            <a:ext cx="10160000" cy="792162"/>
          </a:xfrm>
        </p:spPr>
        <p:txBody>
          <a:bodyPr wrap="square" anchor="ctr">
            <a:normAutofit/>
          </a:bodyPr>
          <a:lstStyle/>
          <a:p>
            <a:endParaRPr lang="en-US" dirty="0"/>
          </a:p>
        </p:txBody>
      </p:sp>
      <p:pic>
        <p:nvPicPr>
          <p:cNvPr id="10" name="Content Placeholder 9">
            <a:extLst>
              <a:ext uri="{FF2B5EF4-FFF2-40B4-BE49-F238E27FC236}">
                <a16:creationId xmlns:a16="http://schemas.microsoft.com/office/drawing/2014/main" id="{CD950E9D-C9EB-4380-B533-59B07AC307DD}"/>
              </a:ext>
            </a:extLst>
          </p:cNvPr>
          <p:cNvPicPr>
            <a:picLocks noGrp="1" noChangeAspect="1"/>
          </p:cNvPicPr>
          <p:nvPr>
            <p:ph idx="1"/>
          </p:nvPr>
        </p:nvPicPr>
        <p:blipFill>
          <a:blip r:embed="rId2"/>
          <a:stretch>
            <a:fillRect/>
          </a:stretch>
        </p:blipFill>
        <p:spPr>
          <a:xfrm>
            <a:off x="733299" y="274638"/>
            <a:ext cx="10725402" cy="5195117"/>
          </a:xfrm>
          <a:prstGeom prst="rect">
            <a:avLst/>
          </a:prstGeom>
        </p:spPr>
      </p:pic>
    </p:spTree>
    <p:extLst>
      <p:ext uri="{BB962C8B-B14F-4D97-AF65-F5344CB8AC3E}">
        <p14:creationId xmlns:p14="http://schemas.microsoft.com/office/powerpoint/2010/main" val="415458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566" y="-98854"/>
            <a:ext cx="10474365" cy="6956855"/>
          </a:xfrm>
          <a:prstGeom prst="rect">
            <a:avLst/>
          </a:prstGeom>
        </p:spPr>
      </p:pic>
      <p:sp>
        <p:nvSpPr>
          <p:cNvPr id="5" name="TextBox 4"/>
          <p:cNvSpPr txBox="1"/>
          <p:nvPr/>
        </p:nvSpPr>
        <p:spPr>
          <a:xfrm>
            <a:off x="1636451" y="150921"/>
            <a:ext cx="3870664" cy="73866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fontAlgn="base">
              <a:spcBef>
                <a:spcPct val="0"/>
              </a:spcBef>
              <a:spcAft>
                <a:spcPct val="0"/>
              </a:spcAft>
            </a:pPr>
            <a:r>
              <a:rPr lang="en-US" sz="4800" dirty="0">
                <a:solidFill>
                  <a:prstClr val="black"/>
                </a:solidFill>
                <a:latin typeface="Trebuchet MS"/>
              </a:rPr>
              <a:t>Co-Curricular </a:t>
            </a:r>
          </a:p>
        </p:txBody>
      </p:sp>
      <p:graphicFrame>
        <p:nvGraphicFramePr>
          <p:cNvPr id="6" name="Diagram 5"/>
          <p:cNvGraphicFramePr/>
          <p:nvPr>
            <p:extLst>
              <p:ext uri="{D42A27DB-BD31-4B8C-83A1-F6EECF244321}">
                <p14:modId xmlns:p14="http://schemas.microsoft.com/office/powerpoint/2010/main" val="3960571911"/>
              </p:ext>
            </p:extLst>
          </p:nvPr>
        </p:nvGraphicFramePr>
        <p:xfrm>
          <a:off x="3926890" y="374620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00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558" y="0"/>
            <a:ext cx="4572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116" y="0"/>
            <a:ext cx="4570884" cy="6858000"/>
          </a:xfrm>
          <a:prstGeom prst="rect">
            <a:avLst/>
          </a:prstGeom>
        </p:spPr>
      </p:pic>
      <p:sp>
        <p:nvSpPr>
          <p:cNvPr id="5" name="TextBox 4"/>
          <p:cNvSpPr txBox="1"/>
          <p:nvPr/>
        </p:nvSpPr>
        <p:spPr>
          <a:xfrm>
            <a:off x="1636450" y="0"/>
            <a:ext cx="8800322" cy="73866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fontAlgn="base">
              <a:spcBef>
                <a:spcPct val="0"/>
              </a:spcBef>
              <a:spcAft>
                <a:spcPct val="0"/>
              </a:spcAft>
            </a:pPr>
            <a:r>
              <a:rPr lang="en-US" sz="4800" dirty="0">
                <a:solidFill>
                  <a:prstClr val="black"/>
                </a:solidFill>
                <a:latin typeface="Trebuchet MS"/>
              </a:rPr>
              <a:t>Health Science Curriculum</a:t>
            </a:r>
          </a:p>
        </p:txBody>
      </p:sp>
      <p:graphicFrame>
        <p:nvGraphicFramePr>
          <p:cNvPr id="6" name="Diagram 5"/>
          <p:cNvGraphicFramePr/>
          <p:nvPr/>
        </p:nvGraphicFramePr>
        <p:xfrm>
          <a:off x="2049517" y="3720662"/>
          <a:ext cx="7973373" cy="4089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516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52A560-A1C9-4632-99FB-1561F5BE3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450" y="0"/>
            <a:ext cx="914781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6450" y="0"/>
            <a:ext cx="8800322" cy="73866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fontAlgn="base">
              <a:spcBef>
                <a:spcPct val="0"/>
              </a:spcBef>
              <a:spcAft>
                <a:spcPct val="0"/>
              </a:spcAft>
            </a:pPr>
            <a:r>
              <a:rPr lang="en-US" sz="4800" dirty="0">
                <a:solidFill>
                  <a:prstClr val="black"/>
                </a:solidFill>
                <a:latin typeface="Trebuchet MS"/>
              </a:rPr>
              <a:t>Professional Development</a:t>
            </a:r>
          </a:p>
        </p:txBody>
      </p:sp>
      <p:graphicFrame>
        <p:nvGraphicFramePr>
          <p:cNvPr id="6" name="Diagram 5"/>
          <p:cNvGraphicFramePr/>
          <p:nvPr>
            <p:extLst>
              <p:ext uri="{D42A27DB-BD31-4B8C-83A1-F6EECF244321}">
                <p14:modId xmlns:p14="http://schemas.microsoft.com/office/powerpoint/2010/main" val="1712597061"/>
              </p:ext>
            </p:extLst>
          </p:nvPr>
        </p:nvGraphicFramePr>
        <p:xfrm>
          <a:off x="2049517" y="3720662"/>
          <a:ext cx="7973373" cy="4089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276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4AC7E59-858C-4B94-BD9C-7B8B72577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45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848FDC2-F94E-4921-8FC9-BC3306C44EBB}"/>
              </a:ext>
            </a:extLst>
          </p:cNvPr>
          <p:cNvPicPr>
            <a:picLocks noChangeAspect="1"/>
          </p:cNvPicPr>
          <p:nvPr/>
        </p:nvPicPr>
        <p:blipFill rotWithShape="1">
          <a:blip r:embed="rId4"/>
          <a:srcRect l="36300" r="20919"/>
          <a:stretch/>
        </p:blipFill>
        <p:spPr>
          <a:xfrm>
            <a:off x="6435495" y="0"/>
            <a:ext cx="4414344" cy="6858000"/>
          </a:xfrm>
          <a:prstGeom prst="rect">
            <a:avLst/>
          </a:prstGeom>
        </p:spPr>
      </p:pic>
      <p:sp>
        <p:nvSpPr>
          <p:cNvPr id="5" name="TextBox 4"/>
          <p:cNvSpPr txBox="1"/>
          <p:nvPr/>
        </p:nvSpPr>
        <p:spPr>
          <a:xfrm>
            <a:off x="1636450" y="0"/>
            <a:ext cx="8800322" cy="738664"/>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fontAlgn="base">
              <a:spcBef>
                <a:spcPct val="0"/>
              </a:spcBef>
              <a:spcAft>
                <a:spcPct val="0"/>
              </a:spcAft>
            </a:pPr>
            <a:r>
              <a:rPr lang="en-US" sz="4800" dirty="0">
                <a:solidFill>
                  <a:prstClr val="black"/>
                </a:solidFill>
                <a:latin typeface="Trebuchet MS"/>
              </a:rPr>
              <a:t>Partnerships</a:t>
            </a:r>
          </a:p>
        </p:txBody>
      </p:sp>
      <p:graphicFrame>
        <p:nvGraphicFramePr>
          <p:cNvPr id="6" name="Diagram 5"/>
          <p:cNvGraphicFramePr/>
          <p:nvPr>
            <p:extLst>
              <p:ext uri="{D42A27DB-BD31-4B8C-83A1-F6EECF244321}">
                <p14:modId xmlns:p14="http://schemas.microsoft.com/office/powerpoint/2010/main" val="1726035514"/>
              </p:ext>
            </p:extLst>
          </p:nvPr>
        </p:nvGraphicFramePr>
        <p:xfrm>
          <a:off x="2049517" y="3720662"/>
          <a:ext cx="7973373" cy="4089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568998"/>
      </p:ext>
    </p:extLst>
  </p:cSld>
  <p:clrMapOvr>
    <a:masterClrMapping/>
  </p:clrMapOvr>
</p:sld>
</file>

<file path=ppt/theme/theme1.xml><?xml version="1.0" encoding="utf-8"?>
<a:theme xmlns:a="http://schemas.openxmlformats.org/drawingml/2006/main" name="1_Office Theme">
  <a:themeElements>
    <a:clrScheme name="HFM">
      <a:dk1>
        <a:sysClr val="windowText" lastClr="000000"/>
      </a:dk1>
      <a:lt1>
        <a:sysClr val="window" lastClr="FFFFFF"/>
      </a:lt1>
      <a:dk2>
        <a:srgbClr val="006BB2"/>
      </a:dk2>
      <a:lt2>
        <a:srgbClr val="D5E0F1"/>
      </a:lt2>
      <a:accent1>
        <a:srgbClr val="006BB2"/>
      </a:accent1>
      <a:accent2>
        <a:srgbClr val="682C87"/>
      </a:accent2>
      <a:accent3>
        <a:srgbClr val="F9B037"/>
      </a:accent3>
      <a:accent4>
        <a:srgbClr val="85C643"/>
      </a:accent4>
      <a:accent5>
        <a:srgbClr val="86A3D2"/>
      </a:accent5>
      <a:accent6>
        <a:srgbClr val="D5E0F1"/>
      </a:accent6>
      <a:hlink>
        <a:srgbClr val="006BB2"/>
      </a:hlink>
      <a:folHlink>
        <a:srgbClr val="682C8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1044</Words>
  <Application>Microsoft Office PowerPoint</Application>
  <PresentationFormat>Widescreen</PresentationFormat>
  <Paragraphs>38</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Trebuchet MS</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HealthForce Minnesota</dc:title>
  <dc:creator>Schaffhauser, Anthony</dc:creator>
  <cp:lastModifiedBy>Schaffhauser, Anthony</cp:lastModifiedBy>
  <cp:revision>7</cp:revision>
  <dcterms:created xsi:type="dcterms:W3CDTF">2020-08-17T17:21:48Z</dcterms:created>
  <dcterms:modified xsi:type="dcterms:W3CDTF">2020-08-17T20:10:14Z</dcterms:modified>
</cp:coreProperties>
</file>