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1"/>
  </p:sldMasterIdLst>
  <p:notesMasterIdLst>
    <p:notesMasterId r:id="rId19"/>
  </p:notesMasterIdLst>
  <p:handoutMasterIdLst>
    <p:handoutMasterId r:id="rId20"/>
  </p:handoutMasterIdLst>
  <p:sldIdLst>
    <p:sldId id="313" r:id="rId2"/>
    <p:sldId id="723" r:id="rId3"/>
    <p:sldId id="336" r:id="rId4"/>
    <p:sldId id="327" r:id="rId5"/>
    <p:sldId id="328" r:id="rId6"/>
    <p:sldId id="326" r:id="rId7"/>
    <p:sldId id="320" r:id="rId8"/>
    <p:sldId id="330" r:id="rId9"/>
    <p:sldId id="337" r:id="rId10"/>
    <p:sldId id="335" r:id="rId11"/>
    <p:sldId id="334" r:id="rId12"/>
    <p:sldId id="720" r:id="rId13"/>
    <p:sldId id="722" r:id="rId14"/>
    <p:sldId id="332" r:id="rId15"/>
    <p:sldId id="321" r:id="rId16"/>
    <p:sldId id="318" r:id="rId17"/>
    <p:sldId id="273"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008042"/>
    <a:srgbClr val="006CB7"/>
    <a:srgbClr val="FC4C02"/>
    <a:srgbClr val="62BB46"/>
    <a:srgbClr val="BB16A3"/>
    <a:srgbClr val="FDDA25"/>
    <a:srgbClr val="0095DA"/>
    <a:srgbClr val="9E978E"/>
    <a:srgbClr val="AA182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32" autoAdjust="0"/>
    <p:restoredTop sz="75376" autoAdjust="0"/>
  </p:normalViewPr>
  <p:slideViewPr>
    <p:cSldViewPr snapToGrid="0">
      <p:cViewPr varScale="1">
        <p:scale>
          <a:sx n="84" d="100"/>
          <a:sy n="84" d="100"/>
        </p:scale>
        <p:origin x="1344" y="90"/>
      </p:cViewPr>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84" d="100"/>
          <a:sy n="84" d="100"/>
        </p:scale>
        <p:origin x="382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oleObject" Target="../embeddings/oleObject1.bin"/><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100358556875306"/>
          <c:y val="2.8691945421715902E-2"/>
          <c:w val="0.86510538725032249"/>
          <c:h val="0.77165602526634525"/>
        </c:manualLayout>
      </c:layout>
      <c:lineChart>
        <c:grouping val="standard"/>
        <c:varyColors val="0"/>
        <c:ser>
          <c:idx val="0"/>
          <c:order val="0"/>
          <c:tx>
            <c:strRef>
              <c:f>Enrollment!$B$2</c:f>
              <c:strCache>
                <c:ptCount val="1"/>
                <c:pt idx="0">
                  <c:v>System</c:v>
                </c:pt>
              </c:strCache>
            </c:strRef>
          </c:tx>
          <c:dLbls>
            <c:dLbl>
              <c:idx val="6"/>
              <c:layout>
                <c:manualLayout>
                  <c:x val="-4.0677966101694996E-2"/>
                  <c:y val="-5.043341213553979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8EE1-4D5B-A243-901A56E4B22A}"/>
                </c:ext>
              </c:extLst>
            </c:dLbl>
            <c:dLbl>
              <c:idx val="10"/>
              <c:layout>
                <c:manualLayout>
                  <c:x val="-5.19774011299435E-2"/>
                  <c:y val="-3.782505910165484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8EE1-4D5B-A243-901A56E4B22A}"/>
                </c:ext>
              </c:extLst>
            </c:dLbl>
            <c:dLbl>
              <c:idx val="12"/>
              <c:layout>
                <c:manualLayout>
                  <c:x val="-2.2461580999030253E-2"/>
                  <c:y val="-8.14829596386177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8EE1-4D5B-A243-901A56E4B22A}"/>
                </c:ext>
              </c:extLst>
            </c:dLbl>
            <c:dLbl>
              <c:idx val="14"/>
              <c:layout>
                <c:manualLayout>
                  <c:x val="0"/>
                  <c:y val="-6.896055537681920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8EE1-4D5B-A243-901A56E4B22A}"/>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1"/>
              </c:ext>
            </c:extLst>
          </c:dLbls>
          <c:cat>
            <c:strRef>
              <c:f>Enrollment!$A$10:$A$24</c:f>
              <c:strCache>
                <c:ptCount val="15"/>
                <c:pt idx="0">
                  <c:v>2013</c:v>
                </c:pt>
                <c:pt idx="1">
                  <c:v>2014</c:v>
                </c:pt>
                <c:pt idx="2">
                  <c:v>2015</c:v>
                </c:pt>
                <c:pt idx="3">
                  <c:v>2016</c:v>
                </c:pt>
                <c:pt idx="4">
                  <c:v>2017</c:v>
                </c:pt>
                <c:pt idx="5">
                  <c:v>2018</c:v>
                </c:pt>
                <c:pt idx="6">
                  <c:v>2019</c:v>
                </c:pt>
                <c:pt idx="7">
                  <c:v>2020</c:v>
                </c:pt>
                <c:pt idx="8">
                  <c:v>2021</c:v>
                </c:pt>
                <c:pt idx="9">
                  <c:v>2022</c:v>
                </c:pt>
                <c:pt idx="10">
                  <c:v>2023</c:v>
                </c:pt>
                <c:pt idx="11">
                  <c:v>2024 est</c:v>
                </c:pt>
                <c:pt idx="12">
                  <c:v>2025 est</c:v>
                </c:pt>
                <c:pt idx="13">
                  <c:v>2026 est</c:v>
                </c:pt>
                <c:pt idx="14">
                  <c:v>2027 est</c:v>
                </c:pt>
              </c:strCache>
            </c:strRef>
          </c:cat>
          <c:val>
            <c:numRef>
              <c:f>Enrollment!$B$10:$B$24</c:f>
              <c:numCache>
                <c:formatCode>#,##0_);[Red]\(#,##0\)</c:formatCode>
                <c:ptCount val="15"/>
                <c:pt idx="0">
                  <c:v>149919</c:v>
                </c:pt>
                <c:pt idx="1">
                  <c:v>144524</c:v>
                </c:pt>
                <c:pt idx="2">
                  <c:v>138973</c:v>
                </c:pt>
                <c:pt idx="3">
                  <c:v>135089</c:v>
                </c:pt>
                <c:pt idx="4">
                  <c:v>131640</c:v>
                </c:pt>
                <c:pt idx="5">
                  <c:v>128830</c:v>
                </c:pt>
                <c:pt idx="6">
                  <c:v>126094</c:v>
                </c:pt>
                <c:pt idx="7">
                  <c:v>122412</c:v>
                </c:pt>
                <c:pt idx="8">
                  <c:v>115758</c:v>
                </c:pt>
                <c:pt idx="9">
                  <c:v>108034</c:v>
                </c:pt>
                <c:pt idx="10">
                  <c:v>105497</c:v>
                </c:pt>
                <c:pt idx="11">
                  <c:v>107727</c:v>
                </c:pt>
                <c:pt idx="12">
                  <c:v>109499</c:v>
                </c:pt>
                <c:pt idx="13">
                  <c:v>110803</c:v>
                </c:pt>
                <c:pt idx="14">
                  <c:v>112142</c:v>
                </c:pt>
              </c:numCache>
            </c:numRef>
          </c:val>
          <c:smooth val="0"/>
          <c:extLst>
            <c:ext xmlns:c16="http://schemas.microsoft.com/office/drawing/2014/chart" uri="{C3380CC4-5D6E-409C-BE32-E72D297353CC}">
              <c16:uniqueId val="{00000003-8EE1-4D5B-A243-901A56E4B22A}"/>
            </c:ext>
          </c:extLst>
        </c:ser>
        <c:ser>
          <c:idx val="1"/>
          <c:order val="1"/>
          <c:tx>
            <c:strRef>
              <c:f>Enrollment!$C$2</c:f>
              <c:strCache>
                <c:ptCount val="1"/>
                <c:pt idx="0">
                  <c:v>College </c:v>
                </c:pt>
              </c:strCache>
            </c:strRef>
          </c:tx>
          <c:dLbls>
            <c:dLbl>
              <c:idx val="6"/>
              <c:layout>
                <c:manualLayout>
                  <c:x val="-6.3276836158192087E-2"/>
                  <c:y val="-5.988967691095356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8EE1-4D5B-A243-901A56E4B22A}"/>
                </c:ext>
              </c:extLst>
            </c:dLbl>
            <c:dLbl>
              <c:idx val="10"/>
              <c:layout>
                <c:manualLayout>
                  <c:x val="-4.0677966101694912E-2"/>
                  <c:y val="-4.728132387706861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8EE1-4D5B-A243-901A56E4B22A}"/>
                </c:ext>
              </c:extLst>
            </c:dLbl>
            <c:dLbl>
              <c:idx val="12"/>
              <c:layout>
                <c:manualLayout>
                  <c:x val="0"/>
                  <c:y val="-4.412923561859732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8EE1-4D5B-A243-901A56E4B22A}"/>
                </c:ext>
              </c:extLst>
            </c:dLbl>
            <c:dLbl>
              <c:idx val="14"/>
              <c:layout>
                <c:manualLayout>
                  <c:x val="-1.8795972367088339E-16"/>
                  <c:y val="-3.160692121437547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8EE1-4D5B-A243-901A56E4B22A}"/>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1"/>
              </c:ext>
            </c:extLst>
          </c:dLbls>
          <c:cat>
            <c:strRef>
              <c:f>Enrollment!$A$10:$A$24</c:f>
              <c:strCache>
                <c:ptCount val="15"/>
                <c:pt idx="0">
                  <c:v>2013</c:v>
                </c:pt>
                <c:pt idx="1">
                  <c:v>2014</c:v>
                </c:pt>
                <c:pt idx="2">
                  <c:v>2015</c:v>
                </c:pt>
                <c:pt idx="3">
                  <c:v>2016</c:v>
                </c:pt>
                <c:pt idx="4">
                  <c:v>2017</c:v>
                </c:pt>
                <c:pt idx="5">
                  <c:v>2018</c:v>
                </c:pt>
                <c:pt idx="6">
                  <c:v>2019</c:v>
                </c:pt>
                <c:pt idx="7">
                  <c:v>2020</c:v>
                </c:pt>
                <c:pt idx="8">
                  <c:v>2021</c:v>
                </c:pt>
                <c:pt idx="9">
                  <c:v>2022</c:v>
                </c:pt>
                <c:pt idx="10">
                  <c:v>2023</c:v>
                </c:pt>
                <c:pt idx="11">
                  <c:v>2024 est</c:v>
                </c:pt>
                <c:pt idx="12">
                  <c:v>2025 est</c:v>
                </c:pt>
                <c:pt idx="13">
                  <c:v>2026 est</c:v>
                </c:pt>
                <c:pt idx="14">
                  <c:v>2027 est</c:v>
                </c:pt>
              </c:strCache>
            </c:strRef>
          </c:cat>
          <c:val>
            <c:numRef>
              <c:f>Enrollment!$C$10:$C$24</c:f>
              <c:numCache>
                <c:formatCode>_(* #,##0_);_(* \(#,##0\);_(* "-"??_);_(@_)</c:formatCode>
                <c:ptCount val="15"/>
                <c:pt idx="0">
                  <c:v>93664</c:v>
                </c:pt>
                <c:pt idx="1">
                  <c:v>89541</c:v>
                </c:pt>
                <c:pt idx="2">
                  <c:v>85410</c:v>
                </c:pt>
                <c:pt idx="3">
                  <c:v>82185</c:v>
                </c:pt>
                <c:pt idx="4">
                  <c:v>79329</c:v>
                </c:pt>
                <c:pt idx="5">
                  <c:v>77648</c:v>
                </c:pt>
                <c:pt idx="6">
                  <c:v>76219</c:v>
                </c:pt>
                <c:pt idx="7">
                  <c:v>74300</c:v>
                </c:pt>
                <c:pt idx="8">
                  <c:v>69472</c:v>
                </c:pt>
                <c:pt idx="9">
                  <c:v>64710</c:v>
                </c:pt>
                <c:pt idx="10">
                  <c:v>63999</c:v>
                </c:pt>
                <c:pt idx="11">
                  <c:v>66384</c:v>
                </c:pt>
                <c:pt idx="12">
                  <c:v>68091</c:v>
                </c:pt>
                <c:pt idx="13">
                  <c:v>68957</c:v>
                </c:pt>
                <c:pt idx="14">
                  <c:v>69912</c:v>
                </c:pt>
              </c:numCache>
            </c:numRef>
          </c:val>
          <c:smooth val="0"/>
          <c:extLst>
            <c:ext xmlns:c16="http://schemas.microsoft.com/office/drawing/2014/chart" uri="{C3380CC4-5D6E-409C-BE32-E72D297353CC}">
              <c16:uniqueId val="{00000007-8EE1-4D5B-A243-901A56E4B22A}"/>
            </c:ext>
          </c:extLst>
        </c:ser>
        <c:ser>
          <c:idx val="2"/>
          <c:order val="2"/>
          <c:tx>
            <c:strRef>
              <c:f>Enrollment!$D$2</c:f>
              <c:strCache>
                <c:ptCount val="1"/>
                <c:pt idx="0">
                  <c:v>University</c:v>
                </c:pt>
              </c:strCache>
            </c:strRef>
          </c:tx>
          <c:dLbls>
            <c:dLbl>
              <c:idx val="10"/>
              <c:layout>
                <c:manualLayout>
                  <c:x val="-4.0677966101694912E-2"/>
                  <c:y val="-4.097714736012619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8EE1-4D5B-A243-901A56E4B22A}"/>
                </c:ext>
              </c:extLst>
            </c:dLbl>
            <c:dLbl>
              <c:idx val="12"/>
              <c:layout>
                <c:manualLayout>
                  <c:x val="0"/>
                  <c:y val="-3.9401103230890577E-2"/>
                </c:manualLayout>
              </c:layout>
              <c:spPr>
                <a:noFill/>
                <a:ln>
                  <a:noFill/>
                </a:ln>
                <a:effectLst/>
              </c:spPr>
              <c:txPr>
                <a:bodyPr/>
                <a:lstStyle/>
                <a:p>
                  <a:pPr>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8.1593131367053692E-2"/>
                      <c:h val="6.3688067360374287E-2"/>
                    </c:manualLayout>
                  </c15:layout>
                </c:ext>
                <c:ext xmlns:c16="http://schemas.microsoft.com/office/drawing/2014/chart" uri="{C3380CC4-5D6E-409C-BE32-E72D297353CC}">
                  <c16:uniqueId val="{00000009-8EE1-4D5B-A243-901A56E4B22A}"/>
                </c:ext>
              </c:extLst>
            </c:dLbl>
            <c:dLbl>
              <c:idx val="14"/>
              <c:layout>
                <c:manualLayout>
                  <c:x val="-1.8795972367088339E-16"/>
                  <c:y val="6.034048595471670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8EE1-4D5B-A243-901A56E4B22A}"/>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1"/>
              </c:ext>
            </c:extLst>
          </c:dLbls>
          <c:cat>
            <c:strRef>
              <c:f>Enrollment!$A$10:$A$24</c:f>
              <c:strCache>
                <c:ptCount val="15"/>
                <c:pt idx="0">
                  <c:v>2013</c:v>
                </c:pt>
                <c:pt idx="1">
                  <c:v>2014</c:v>
                </c:pt>
                <c:pt idx="2">
                  <c:v>2015</c:v>
                </c:pt>
                <c:pt idx="3">
                  <c:v>2016</c:v>
                </c:pt>
                <c:pt idx="4">
                  <c:v>2017</c:v>
                </c:pt>
                <c:pt idx="5">
                  <c:v>2018</c:v>
                </c:pt>
                <c:pt idx="6">
                  <c:v>2019</c:v>
                </c:pt>
                <c:pt idx="7">
                  <c:v>2020</c:v>
                </c:pt>
                <c:pt idx="8">
                  <c:v>2021</c:v>
                </c:pt>
                <c:pt idx="9">
                  <c:v>2022</c:v>
                </c:pt>
                <c:pt idx="10">
                  <c:v>2023</c:v>
                </c:pt>
                <c:pt idx="11">
                  <c:v>2024 est</c:v>
                </c:pt>
                <c:pt idx="12">
                  <c:v>2025 est</c:v>
                </c:pt>
                <c:pt idx="13">
                  <c:v>2026 est</c:v>
                </c:pt>
                <c:pt idx="14">
                  <c:v>2027 est</c:v>
                </c:pt>
              </c:strCache>
            </c:strRef>
          </c:cat>
          <c:val>
            <c:numRef>
              <c:f>Enrollment!$D$10:$D$24</c:f>
              <c:numCache>
                <c:formatCode>_(* #,##0_);_(* \(#,##0\);_(* "-"??_);_(@_)</c:formatCode>
                <c:ptCount val="15"/>
                <c:pt idx="0">
                  <c:v>56255</c:v>
                </c:pt>
                <c:pt idx="1">
                  <c:v>54983</c:v>
                </c:pt>
                <c:pt idx="2">
                  <c:v>53564</c:v>
                </c:pt>
                <c:pt idx="3">
                  <c:v>52904</c:v>
                </c:pt>
                <c:pt idx="4">
                  <c:v>52311</c:v>
                </c:pt>
                <c:pt idx="5">
                  <c:v>51182</c:v>
                </c:pt>
                <c:pt idx="6">
                  <c:v>49874</c:v>
                </c:pt>
                <c:pt idx="7">
                  <c:v>48112</c:v>
                </c:pt>
                <c:pt idx="8">
                  <c:v>46286</c:v>
                </c:pt>
                <c:pt idx="9">
                  <c:v>43323</c:v>
                </c:pt>
                <c:pt idx="10">
                  <c:v>41498</c:v>
                </c:pt>
                <c:pt idx="11">
                  <c:v>41343</c:v>
                </c:pt>
                <c:pt idx="12">
                  <c:v>41408</c:v>
                </c:pt>
                <c:pt idx="13">
                  <c:v>41846</c:v>
                </c:pt>
                <c:pt idx="14">
                  <c:v>42230</c:v>
                </c:pt>
              </c:numCache>
            </c:numRef>
          </c:val>
          <c:smooth val="0"/>
          <c:extLst>
            <c:ext xmlns:c16="http://schemas.microsoft.com/office/drawing/2014/chart" uri="{C3380CC4-5D6E-409C-BE32-E72D297353CC}">
              <c16:uniqueId val="{0000000A-8EE1-4D5B-A243-901A56E4B22A}"/>
            </c:ext>
          </c:extLst>
        </c:ser>
        <c:dLbls>
          <c:showLegendKey val="0"/>
          <c:showVal val="0"/>
          <c:showCatName val="0"/>
          <c:showSerName val="0"/>
          <c:showPercent val="0"/>
          <c:showBubbleSize val="0"/>
        </c:dLbls>
        <c:marker val="1"/>
        <c:smooth val="0"/>
        <c:axId val="186387744"/>
        <c:axId val="186388528"/>
      </c:lineChart>
      <c:catAx>
        <c:axId val="186387744"/>
        <c:scaling>
          <c:orientation val="minMax"/>
        </c:scaling>
        <c:delete val="0"/>
        <c:axPos val="b"/>
        <c:numFmt formatCode="General" sourceLinked="0"/>
        <c:majorTickMark val="none"/>
        <c:minorTickMark val="none"/>
        <c:tickLblPos val="nextTo"/>
        <c:crossAx val="186388528"/>
        <c:crosses val="autoZero"/>
        <c:auto val="1"/>
        <c:lblAlgn val="ctr"/>
        <c:lblOffset val="100"/>
        <c:noMultiLvlLbl val="0"/>
      </c:catAx>
      <c:valAx>
        <c:axId val="186388528"/>
        <c:scaling>
          <c:orientation val="minMax"/>
          <c:min val="20000"/>
        </c:scaling>
        <c:delete val="0"/>
        <c:axPos val="l"/>
        <c:majorGridlines/>
        <c:numFmt formatCode="#,##0_);[Red]\(#,##0\)" sourceLinked="1"/>
        <c:majorTickMark val="none"/>
        <c:minorTickMark val="none"/>
        <c:tickLblPos val="nextTo"/>
        <c:spPr>
          <a:ln w="6350">
            <a:noFill/>
          </a:ln>
        </c:spPr>
        <c:crossAx val="186387744"/>
        <c:crosses val="autoZero"/>
        <c:crossBetween val="between"/>
      </c:valAx>
    </c:plotArea>
    <c:legend>
      <c:legendPos val="b"/>
      <c:overlay val="0"/>
    </c:legend>
    <c:plotVisOnly val="1"/>
    <c:dispBlanksAs val="gap"/>
    <c:showDLblsOverMax val="0"/>
  </c:chart>
  <c:spPr>
    <a:ln>
      <a:noFill/>
    </a:ln>
  </c:spPr>
  <c:txPr>
    <a:bodyPr/>
    <a:lstStyle/>
    <a:p>
      <a:pPr>
        <a:defRPr sz="1600"/>
      </a:pPr>
      <a:endParaRPr lang="en-US"/>
    </a:p>
  </c:txPr>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2891C60-326C-FCE2-8468-7148E181CAD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F3B9C354-7F20-F7A6-C4E7-ABCB03BAB4D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F434D33-81CA-4064-BA54-FCB560D1E6BC}" type="datetimeFigureOut">
              <a:rPr lang="en-US" smtClean="0"/>
              <a:t>7/9/2024</a:t>
            </a:fld>
            <a:endParaRPr lang="en-US"/>
          </a:p>
        </p:txBody>
      </p:sp>
      <p:sp>
        <p:nvSpPr>
          <p:cNvPr id="4" name="Footer Placeholder 3">
            <a:extLst>
              <a:ext uri="{FF2B5EF4-FFF2-40B4-BE49-F238E27FC236}">
                <a16:creationId xmlns:a16="http://schemas.microsoft.com/office/drawing/2014/main" id="{82C44F7F-7487-0032-B247-298BC1BB6DA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8D159CD-0CDA-298D-8143-09983F6D54F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DCA9964-A75B-4749-B9E2-F09B470E89BB}" type="slidenum">
              <a:rPr lang="en-US" smtClean="0"/>
              <a:t>‹#›</a:t>
            </a:fld>
            <a:endParaRPr lang="en-US"/>
          </a:p>
        </p:txBody>
      </p:sp>
    </p:spTree>
    <p:extLst>
      <p:ext uri="{BB962C8B-B14F-4D97-AF65-F5344CB8AC3E}">
        <p14:creationId xmlns:p14="http://schemas.microsoft.com/office/powerpoint/2010/main" val="3528731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04AF7CD-7510-42BA-BB86-43E243D1FC1F}" type="datetimeFigureOut">
              <a:rPr lang="en-US" smtClean="0"/>
              <a:t>7/9/2024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0B41DB6-8650-4E12-A430-5ACA871920E5}" type="slidenum">
              <a:rPr lang="en-US" smtClean="0"/>
              <a:t>‹#›</a:t>
            </a:fld>
            <a:endParaRPr lang="en-US"/>
          </a:p>
        </p:txBody>
      </p:sp>
    </p:spTree>
    <p:extLst>
      <p:ext uri="{BB962C8B-B14F-4D97-AF65-F5344CB8AC3E}">
        <p14:creationId xmlns:p14="http://schemas.microsoft.com/office/powerpoint/2010/main" val="18259437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B41DB6-8650-4E12-A430-5ACA871920E5}" type="slidenum">
              <a:rPr lang="en-US" smtClean="0"/>
              <a:t>2</a:t>
            </a:fld>
            <a:endParaRPr lang="en-US"/>
          </a:p>
        </p:txBody>
      </p:sp>
    </p:spTree>
    <p:extLst>
      <p:ext uri="{BB962C8B-B14F-4D97-AF65-F5344CB8AC3E}">
        <p14:creationId xmlns:p14="http://schemas.microsoft.com/office/powerpoint/2010/main" val="37964906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80B41DB6-8650-4E12-A430-5ACA871920E5}" type="slidenum">
              <a:rPr lang="en-US" smtClean="0"/>
              <a:t>15</a:t>
            </a:fld>
            <a:endParaRPr lang="en-US"/>
          </a:p>
        </p:txBody>
      </p:sp>
    </p:spTree>
    <p:extLst>
      <p:ext uri="{BB962C8B-B14F-4D97-AF65-F5344CB8AC3E}">
        <p14:creationId xmlns:p14="http://schemas.microsoft.com/office/powerpoint/2010/main" val="1450091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80B41DB6-8650-4E12-A430-5ACA871920E5}" type="slidenum">
              <a:rPr lang="en-US" smtClean="0"/>
              <a:t>4</a:t>
            </a:fld>
            <a:endParaRPr lang="en-US"/>
          </a:p>
        </p:txBody>
      </p:sp>
    </p:spTree>
    <p:extLst>
      <p:ext uri="{BB962C8B-B14F-4D97-AF65-F5344CB8AC3E}">
        <p14:creationId xmlns:p14="http://schemas.microsoft.com/office/powerpoint/2010/main" val="13848372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80B41DB6-8650-4E12-A430-5ACA871920E5}" type="slidenum">
              <a:rPr lang="en-US" smtClean="0"/>
              <a:t>5</a:t>
            </a:fld>
            <a:endParaRPr lang="en-US"/>
          </a:p>
        </p:txBody>
      </p:sp>
    </p:spTree>
    <p:extLst>
      <p:ext uri="{BB962C8B-B14F-4D97-AF65-F5344CB8AC3E}">
        <p14:creationId xmlns:p14="http://schemas.microsoft.com/office/powerpoint/2010/main" val="40947374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80B41DB6-8650-4E12-A430-5ACA871920E5}" type="slidenum">
              <a:rPr lang="en-US" smtClean="0"/>
              <a:t>6</a:t>
            </a:fld>
            <a:endParaRPr lang="en-US"/>
          </a:p>
        </p:txBody>
      </p:sp>
    </p:spTree>
    <p:extLst>
      <p:ext uri="{BB962C8B-B14F-4D97-AF65-F5344CB8AC3E}">
        <p14:creationId xmlns:p14="http://schemas.microsoft.com/office/powerpoint/2010/main" val="3950211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80B41DB6-8650-4E12-A430-5ACA871920E5}" type="slidenum">
              <a:rPr lang="en-US" smtClean="0"/>
              <a:t>7</a:t>
            </a:fld>
            <a:endParaRPr lang="en-US"/>
          </a:p>
        </p:txBody>
      </p:sp>
    </p:spTree>
    <p:extLst>
      <p:ext uri="{BB962C8B-B14F-4D97-AF65-F5344CB8AC3E}">
        <p14:creationId xmlns:p14="http://schemas.microsoft.com/office/powerpoint/2010/main" val="32278043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B41DB6-8650-4E12-A430-5ACA871920E5}" type="slidenum">
              <a:rPr lang="en-US" smtClean="0"/>
              <a:t>10</a:t>
            </a:fld>
            <a:endParaRPr lang="en-US"/>
          </a:p>
        </p:txBody>
      </p:sp>
    </p:spTree>
    <p:extLst>
      <p:ext uri="{BB962C8B-B14F-4D97-AF65-F5344CB8AC3E}">
        <p14:creationId xmlns:p14="http://schemas.microsoft.com/office/powerpoint/2010/main" val="28163765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92FB5B-2B8E-2CAD-420D-556C11A1682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7FCF8D1-E714-700E-ED33-ED32C65184B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7831C0B-B05A-A066-4E38-E60449109AC1}"/>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961D26D1-D15A-2806-9371-32EA7EB5AC7B}"/>
              </a:ext>
            </a:extLst>
          </p:cNvPr>
          <p:cNvSpPr>
            <a:spLocks noGrp="1"/>
          </p:cNvSpPr>
          <p:nvPr>
            <p:ph type="sldNum" sz="quarter" idx="5"/>
          </p:nvPr>
        </p:nvSpPr>
        <p:spPr/>
        <p:txBody>
          <a:bodyPr/>
          <a:lstStyle/>
          <a:p>
            <a:pPr marL="0" marR="0" lvl="0" indent="0" algn="r" defTabSz="931774" rtl="0" eaLnBrk="1" fontAlgn="auto" latinLnBrk="0" hangingPunct="1">
              <a:lnSpc>
                <a:spcPct val="100000"/>
              </a:lnSpc>
              <a:spcBef>
                <a:spcPts val="0"/>
              </a:spcBef>
              <a:spcAft>
                <a:spcPts val="0"/>
              </a:spcAft>
              <a:buClrTx/>
              <a:buSzTx/>
              <a:buFontTx/>
              <a:buNone/>
              <a:tabLst/>
              <a:defRPr/>
            </a:pPr>
            <a:fld id="{80B41DB6-8650-4E12-A430-5ACA871920E5}" type="slidenum">
              <a:rPr kumimoji="0" lang="en-US" sz="1200" b="0" i="0" u="none" strike="noStrike" kern="1200" cap="none" spc="0" normalizeH="0" baseline="0" noProof="0">
                <a:ln>
                  <a:noFill/>
                </a:ln>
                <a:solidFill>
                  <a:prstClr val="black"/>
                </a:solidFill>
                <a:effectLst/>
                <a:uLnTx/>
                <a:uFillTx/>
                <a:latin typeface="Aptos" panose="02110004020202020204"/>
                <a:ea typeface="+mn-ea"/>
                <a:cs typeface="+mn-cs"/>
              </a:rPr>
              <a:pPr marL="0" marR="0" lvl="0" indent="0" algn="r" defTabSz="931774"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7564877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92FB5B-2B8E-2CAD-420D-556C11A1682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7FCF8D1-E714-700E-ED33-ED32C65184B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7831C0B-B05A-A066-4E38-E60449109AC1}"/>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961D26D1-D15A-2806-9371-32EA7EB5AC7B}"/>
              </a:ext>
            </a:extLst>
          </p:cNvPr>
          <p:cNvSpPr>
            <a:spLocks noGrp="1"/>
          </p:cNvSpPr>
          <p:nvPr>
            <p:ph type="sldNum" sz="quarter" idx="5"/>
          </p:nvPr>
        </p:nvSpPr>
        <p:spPr/>
        <p:txBody>
          <a:bodyPr/>
          <a:lstStyle/>
          <a:p>
            <a:pPr marL="0" marR="0" lvl="0" indent="0" algn="r" defTabSz="931774" rtl="0" eaLnBrk="1" fontAlgn="auto" latinLnBrk="0" hangingPunct="1">
              <a:lnSpc>
                <a:spcPct val="100000"/>
              </a:lnSpc>
              <a:spcBef>
                <a:spcPts val="0"/>
              </a:spcBef>
              <a:spcAft>
                <a:spcPts val="0"/>
              </a:spcAft>
              <a:buClrTx/>
              <a:buSzTx/>
              <a:buFontTx/>
              <a:buNone/>
              <a:tabLst/>
              <a:defRPr/>
            </a:pPr>
            <a:fld id="{80B41DB6-8650-4E12-A430-5ACA871920E5}" type="slidenum">
              <a:rPr kumimoji="0" lang="en-US" sz="1200" b="0" i="0" u="none" strike="noStrike" kern="1200" cap="none" spc="0" normalizeH="0" baseline="0" noProof="0">
                <a:ln>
                  <a:noFill/>
                </a:ln>
                <a:solidFill>
                  <a:prstClr val="black"/>
                </a:solidFill>
                <a:effectLst/>
                <a:uLnTx/>
                <a:uFillTx/>
                <a:latin typeface="Aptos" panose="02110004020202020204"/>
                <a:ea typeface="+mn-ea"/>
                <a:cs typeface="+mn-cs"/>
              </a:rPr>
              <a:pPr marL="0" marR="0" lvl="0" indent="0" algn="r" defTabSz="931774"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12880384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80B41DB6-8650-4E12-A430-5ACA871920E5}" type="slidenum">
              <a:rPr lang="en-US" smtClean="0"/>
              <a:t>14</a:t>
            </a:fld>
            <a:endParaRPr lang="en-US"/>
          </a:p>
        </p:txBody>
      </p:sp>
    </p:spTree>
    <p:extLst>
      <p:ext uri="{BB962C8B-B14F-4D97-AF65-F5344CB8AC3E}">
        <p14:creationId xmlns:p14="http://schemas.microsoft.com/office/powerpoint/2010/main" val="16681807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D1C6DB31-0A8F-3189-E999-AB2A745EAC0D}"/>
              </a:ext>
            </a:extLst>
          </p:cNvPr>
          <p:cNvSpPr>
            <a:spLocks noGrp="1"/>
          </p:cNvSpPr>
          <p:nvPr>
            <p:ph type="ctrTitle" hasCustomPrompt="1"/>
          </p:nvPr>
        </p:nvSpPr>
        <p:spPr>
          <a:xfrm>
            <a:off x="3927552" y="1998522"/>
            <a:ext cx="7796690" cy="1724297"/>
          </a:xfrm>
          <a:prstGeom prst="rect">
            <a:avLst/>
          </a:prstGeom>
        </p:spPr>
        <p:txBody>
          <a:bodyPr anchor="b">
            <a:normAutofit/>
          </a:bodyPr>
          <a:lstStyle>
            <a:lvl1pPr algn="l">
              <a:defRPr sz="4400" b="1" cap="none" baseline="0">
                <a:solidFill>
                  <a:schemeClr val="tx2"/>
                </a:solidFill>
                <a:latin typeface="+mn-lt"/>
                <a:ea typeface="Cambria" charset="0"/>
                <a:cs typeface="DokChampa" panose="020B0502040204020203" pitchFamily="34" charset="-34"/>
              </a:defRPr>
            </a:lvl1pPr>
          </a:lstStyle>
          <a:p>
            <a:r>
              <a:rPr lang="en-US" dirty="0"/>
              <a:t>Click to edit presentation title</a:t>
            </a:r>
          </a:p>
        </p:txBody>
      </p:sp>
      <p:sp>
        <p:nvSpPr>
          <p:cNvPr id="8" name="Subtitle 2">
            <a:extLst>
              <a:ext uri="{FF2B5EF4-FFF2-40B4-BE49-F238E27FC236}">
                <a16:creationId xmlns:a16="http://schemas.microsoft.com/office/drawing/2014/main" id="{7D003AB2-0822-0240-0618-78300846F821}"/>
              </a:ext>
            </a:extLst>
          </p:cNvPr>
          <p:cNvSpPr>
            <a:spLocks noGrp="1"/>
          </p:cNvSpPr>
          <p:nvPr>
            <p:ph type="subTitle" idx="1" hasCustomPrompt="1"/>
          </p:nvPr>
        </p:nvSpPr>
        <p:spPr>
          <a:xfrm>
            <a:off x="3927551" y="4074269"/>
            <a:ext cx="7796692" cy="294203"/>
          </a:xfrm>
        </p:spPr>
        <p:txBody>
          <a:bodyPr>
            <a:noAutofit/>
          </a:bodyPr>
          <a:lstStyle>
            <a:lvl1pPr marL="0" indent="0" algn="l">
              <a:buNone/>
              <a:defRPr sz="2800" b="1">
                <a:solidFill>
                  <a:schemeClr val="accent1"/>
                </a:solidFill>
                <a:latin typeface="+mj-lt"/>
                <a:ea typeface="Arial" charset="0"/>
                <a:cs typeface="Arial"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subtitle</a:t>
            </a:r>
          </a:p>
        </p:txBody>
      </p:sp>
      <p:sp>
        <p:nvSpPr>
          <p:cNvPr id="11" name="Text Placeholder 9">
            <a:extLst>
              <a:ext uri="{FF2B5EF4-FFF2-40B4-BE49-F238E27FC236}">
                <a16:creationId xmlns:a16="http://schemas.microsoft.com/office/drawing/2014/main" id="{57CB72D2-4A6F-E184-EBAA-692DE1E9947B}"/>
              </a:ext>
            </a:extLst>
          </p:cNvPr>
          <p:cNvSpPr>
            <a:spLocks noGrp="1"/>
          </p:cNvSpPr>
          <p:nvPr>
            <p:ph type="body" sz="quarter" idx="13" hasCustomPrompt="1"/>
          </p:nvPr>
        </p:nvSpPr>
        <p:spPr>
          <a:xfrm>
            <a:off x="3928612" y="4860530"/>
            <a:ext cx="7795715" cy="281257"/>
          </a:xfrm>
          <a:prstGeom prst="rect">
            <a:avLst/>
          </a:prstGeom>
        </p:spPr>
        <p:txBody>
          <a:bodyPr>
            <a:noAutofit/>
          </a:bodyPr>
          <a:lstStyle>
            <a:lvl1pPr marL="0" indent="0" algn="l">
              <a:buNone/>
              <a:defRPr sz="2000" b="1">
                <a:solidFill>
                  <a:schemeClr val="tx2"/>
                </a:solidFill>
              </a:defRPr>
            </a:lvl1pPr>
          </a:lstStyle>
          <a:p>
            <a:pPr lvl="0"/>
            <a:r>
              <a:rPr lang="en-US" dirty="0"/>
              <a:t>Click to edit DEPARMENT NAME</a:t>
            </a:r>
          </a:p>
        </p:txBody>
      </p:sp>
      <p:sp>
        <p:nvSpPr>
          <p:cNvPr id="15" name="Text Placeholder 14">
            <a:extLst>
              <a:ext uri="{FF2B5EF4-FFF2-40B4-BE49-F238E27FC236}">
                <a16:creationId xmlns:a16="http://schemas.microsoft.com/office/drawing/2014/main" id="{4E76748A-07B3-42A4-A1A1-A983F80AD51F}"/>
              </a:ext>
            </a:extLst>
          </p:cNvPr>
          <p:cNvSpPr>
            <a:spLocks noGrp="1"/>
          </p:cNvSpPr>
          <p:nvPr>
            <p:ph type="body" sz="quarter" idx="15" hasCustomPrompt="1"/>
          </p:nvPr>
        </p:nvSpPr>
        <p:spPr>
          <a:xfrm>
            <a:off x="3927475" y="5177086"/>
            <a:ext cx="7795715" cy="294202"/>
          </a:xfrm>
        </p:spPr>
        <p:txBody>
          <a:bodyPr>
            <a:noAutofit/>
          </a:bodyPr>
          <a:lstStyle>
            <a:lvl1pPr marL="0" indent="0">
              <a:buNone/>
              <a:defRPr lang="en-US" sz="1800" i="1" dirty="0"/>
            </a:lvl1pPr>
          </a:lstStyle>
          <a:p>
            <a:pPr marL="0" marR="0" lvl="0" indent="0" algn="l" defTabSz="914400" rtl="0" eaLnBrk="1" fontAlgn="auto" latinLnBrk="0" hangingPunct="1">
              <a:lnSpc>
                <a:spcPct val="100000"/>
              </a:lnSpc>
              <a:spcBef>
                <a:spcPts val="600"/>
              </a:spcBef>
              <a:spcAft>
                <a:spcPts val="600"/>
              </a:spcAft>
              <a:buClr>
                <a:schemeClr val="accent1"/>
              </a:buClr>
              <a:buSzTx/>
              <a:buFont typeface="Calibri" panose="020F0502020204030204" pitchFamily="34" charset="0"/>
              <a:buNone/>
              <a:tabLst/>
              <a:defRPr/>
            </a:pPr>
            <a:r>
              <a:rPr lang="en-US" dirty="0"/>
              <a:t>Click to edit Date</a:t>
            </a:r>
          </a:p>
        </p:txBody>
      </p:sp>
      <p:sp>
        <p:nvSpPr>
          <p:cNvPr id="17" name="Picture Placeholder 16">
            <a:extLst>
              <a:ext uri="{FF2B5EF4-FFF2-40B4-BE49-F238E27FC236}">
                <a16:creationId xmlns:a16="http://schemas.microsoft.com/office/drawing/2014/main" id="{BCD86D16-4920-A31D-E8B6-511E2BFBEBF7}"/>
              </a:ext>
            </a:extLst>
          </p:cNvPr>
          <p:cNvSpPr>
            <a:spLocks noGrp="1"/>
          </p:cNvSpPr>
          <p:nvPr>
            <p:ph type="pic" sz="quarter" idx="16"/>
          </p:nvPr>
        </p:nvSpPr>
        <p:spPr>
          <a:xfrm>
            <a:off x="471195" y="-13632"/>
            <a:ext cx="3152776" cy="5974722"/>
          </a:xfrm>
        </p:spPr>
        <p:txBody>
          <a:bodyPr/>
          <a:lstStyle>
            <a:lvl1pPr marL="0" indent="0">
              <a:buNone/>
              <a:defRPr/>
            </a:lvl1pPr>
          </a:lstStyle>
          <a:p>
            <a:r>
              <a:rPr lang="en-US"/>
              <a:t>Click icon to add picture</a:t>
            </a:r>
            <a:endParaRPr lang="en-US" dirty="0"/>
          </a:p>
        </p:txBody>
      </p:sp>
      <p:sp>
        <p:nvSpPr>
          <p:cNvPr id="21" name="Text Placeholder 20">
            <a:extLst>
              <a:ext uri="{FF2B5EF4-FFF2-40B4-BE49-F238E27FC236}">
                <a16:creationId xmlns:a16="http://schemas.microsoft.com/office/drawing/2014/main" id="{D11A8111-EF09-D40E-3A23-157EF7392C86}"/>
              </a:ext>
            </a:extLst>
          </p:cNvPr>
          <p:cNvSpPr>
            <a:spLocks noGrp="1"/>
          </p:cNvSpPr>
          <p:nvPr>
            <p:ph type="body" sz="quarter" idx="17"/>
          </p:nvPr>
        </p:nvSpPr>
        <p:spPr>
          <a:xfrm>
            <a:off x="471488" y="6154738"/>
            <a:ext cx="3152775" cy="430212"/>
          </a:xfrm>
        </p:spPr>
        <p:txBody>
          <a:bodyPr>
            <a:normAutofit/>
          </a:bodyPr>
          <a:lstStyle>
            <a:lvl1pPr marL="0" indent="0" algn="ctr">
              <a:buNone/>
              <a:defRPr sz="1400" b="1"/>
            </a:lvl1pPr>
          </a:lstStyle>
          <a:p>
            <a:pPr lvl="0"/>
            <a:r>
              <a:rPr lang="en-US"/>
              <a:t>Click to edit Master text styles</a:t>
            </a:r>
          </a:p>
        </p:txBody>
      </p:sp>
      <p:cxnSp>
        <p:nvCxnSpPr>
          <p:cNvPr id="2" name="Straight Connector 1">
            <a:extLst>
              <a:ext uri="{FF2B5EF4-FFF2-40B4-BE49-F238E27FC236}">
                <a16:creationId xmlns:a16="http://schemas.microsoft.com/office/drawing/2014/main" id="{FA7BCE87-0ACC-8560-B134-2524AFD23647}"/>
              </a:ext>
              <a:ext uri="{C183D7F6-B498-43B3-948B-1728B52AA6E4}">
                <adec:decorative xmlns:adec="http://schemas.microsoft.com/office/drawing/2017/decorative" val="1"/>
              </a:ext>
            </a:extLst>
          </p:cNvPr>
          <p:cNvCxnSpPr>
            <a:cxnSpLocks/>
          </p:cNvCxnSpPr>
          <p:nvPr userDrawn="1"/>
        </p:nvCxnSpPr>
        <p:spPr>
          <a:xfrm>
            <a:off x="3460852" y="3851184"/>
            <a:ext cx="8264423" cy="0"/>
          </a:xfrm>
          <a:prstGeom prst="line">
            <a:avLst/>
          </a:prstGeom>
          <a:ln w="38100">
            <a:solidFill>
              <a:schemeClr val="accent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765400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 icon">
    <p:spTree>
      <p:nvGrpSpPr>
        <p:cNvPr id="1" name=""/>
        <p:cNvGrpSpPr/>
        <p:nvPr/>
      </p:nvGrpSpPr>
      <p:grpSpPr>
        <a:xfrm>
          <a:off x="0" y="0"/>
          <a:ext cx="0" cy="0"/>
          <a:chOff x="0" y="0"/>
          <a:chExt cx="0" cy="0"/>
        </a:xfrm>
      </p:grpSpPr>
      <p:grpSp>
        <p:nvGrpSpPr>
          <p:cNvPr id="25" name="Group 24">
            <a:extLst>
              <a:ext uri="{FF2B5EF4-FFF2-40B4-BE49-F238E27FC236}">
                <a16:creationId xmlns:a16="http://schemas.microsoft.com/office/drawing/2014/main" id="{3C07A582-CD87-A189-D6AD-EAAC5B7FF44A}"/>
              </a:ext>
              <a:ext uri="{C183D7F6-B498-43B3-948B-1728B52AA6E4}">
                <adec:decorative xmlns:adec="http://schemas.microsoft.com/office/drawing/2017/decorative" val="1"/>
              </a:ext>
            </a:extLst>
          </p:cNvPr>
          <p:cNvGrpSpPr/>
          <p:nvPr userDrawn="1"/>
        </p:nvGrpSpPr>
        <p:grpSpPr>
          <a:xfrm>
            <a:off x="0" y="-91440"/>
            <a:ext cx="12192000" cy="594447"/>
            <a:chOff x="0" y="-15903"/>
            <a:chExt cx="12192000" cy="594447"/>
          </a:xfrm>
        </p:grpSpPr>
        <p:cxnSp>
          <p:nvCxnSpPr>
            <p:cNvPr id="26" name="Straight Connector 25">
              <a:extLst>
                <a:ext uri="{FF2B5EF4-FFF2-40B4-BE49-F238E27FC236}">
                  <a16:creationId xmlns:a16="http://schemas.microsoft.com/office/drawing/2014/main" id="{CB4A0F5F-4D38-BB3A-74C0-03CCE408CBDC}"/>
                </a:ext>
              </a:extLst>
            </p:cNvPr>
            <p:cNvCxnSpPr>
              <a:cxnSpLocks/>
            </p:cNvCxnSpPr>
            <p:nvPr userDrawn="1"/>
          </p:nvCxnSpPr>
          <p:spPr>
            <a:xfrm>
              <a:off x="0" y="365125"/>
              <a:ext cx="12192000" cy="0"/>
            </a:xfrm>
            <a:prstGeom prst="line">
              <a:avLst/>
            </a:prstGeom>
            <a:ln w="38100"/>
          </p:spPr>
          <p:style>
            <a:lnRef idx="2">
              <a:schemeClr val="accent1"/>
            </a:lnRef>
            <a:fillRef idx="0">
              <a:schemeClr val="accent1"/>
            </a:fillRef>
            <a:effectRef idx="1">
              <a:schemeClr val="accent1"/>
            </a:effectRef>
            <a:fontRef idx="minor">
              <a:schemeClr val="tx1"/>
            </a:fontRef>
          </p:style>
        </p:cxnSp>
        <p:sp>
          <p:nvSpPr>
            <p:cNvPr id="27" name="Isosceles Triangle 26">
              <a:extLst>
                <a:ext uri="{FF2B5EF4-FFF2-40B4-BE49-F238E27FC236}">
                  <a16:creationId xmlns:a16="http://schemas.microsoft.com/office/drawing/2014/main" id="{A86DD342-6504-D3DC-D577-E0DE1D299CE3}"/>
                </a:ext>
              </a:extLst>
            </p:cNvPr>
            <p:cNvSpPr/>
            <p:nvPr userDrawn="1"/>
          </p:nvSpPr>
          <p:spPr>
            <a:xfrm rot="10800000">
              <a:off x="356586" y="213420"/>
              <a:ext cx="963228" cy="365124"/>
            </a:xfrm>
            <a:prstGeom prst="triangle">
              <a:avLst/>
            </a:prstGeom>
            <a:solidFill>
              <a:schemeClr val="tx2"/>
            </a:solidFill>
            <a:ln w="381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A42093FC-D776-EBE4-5D5F-632B50086F5F}"/>
                </a:ext>
              </a:extLst>
            </p:cNvPr>
            <p:cNvSpPr/>
            <p:nvPr userDrawn="1"/>
          </p:nvSpPr>
          <p:spPr>
            <a:xfrm>
              <a:off x="0" y="-15903"/>
              <a:ext cx="12192000" cy="365126"/>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 </a:t>
              </a:r>
            </a:p>
          </p:txBody>
        </p:sp>
      </p:grpSp>
      <p:sp>
        <p:nvSpPr>
          <p:cNvPr id="2" name="Title 1">
            <a:extLst>
              <a:ext uri="{FF2B5EF4-FFF2-40B4-BE49-F238E27FC236}">
                <a16:creationId xmlns:a16="http://schemas.microsoft.com/office/drawing/2014/main" id="{A921798E-2B93-3458-8E93-29F46FAB2E0C}"/>
              </a:ext>
            </a:extLst>
          </p:cNvPr>
          <p:cNvSpPr>
            <a:spLocks noGrp="1"/>
          </p:cNvSpPr>
          <p:nvPr>
            <p:ph type="title"/>
          </p:nvPr>
        </p:nvSpPr>
        <p:spPr/>
        <p:txBody>
          <a:bodyPr/>
          <a:lstStyle/>
          <a:p>
            <a:r>
              <a:rPr lang="en-US"/>
              <a:t>Click to edit Master title style</a:t>
            </a:r>
            <a:endParaRPr lang="en-US" dirty="0"/>
          </a:p>
        </p:txBody>
      </p:sp>
      <p:sp>
        <p:nvSpPr>
          <p:cNvPr id="5" name="Text Placeholder 18">
            <a:extLst>
              <a:ext uri="{FF2B5EF4-FFF2-40B4-BE49-F238E27FC236}">
                <a16:creationId xmlns:a16="http://schemas.microsoft.com/office/drawing/2014/main" id="{0666C2C4-CB95-9095-9AEA-37E9A80E3346}"/>
              </a:ext>
            </a:extLst>
          </p:cNvPr>
          <p:cNvSpPr>
            <a:spLocks noGrp="1"/>
          </p:cNvSpPr>
          <p:nvPr>
            <p:ph type="body" sz="quarter" idx="18"/>
          </p:nvPr>
        </p:nvSpPr>
        <p:spPr>
          <a:xfrm>
            <a:off x="838200" y="1828518"/>
            <a:ext cx="10515600" cy="838488"/>
          </a:xfrm>
        </p:spPr>
        <p:txBody>
          <a:bodyPr>
            <a:normAutofit/>
          </a:bodyPr>
          <a:lstStyle>
            <a:lvl1pPr marL="0" indent="0">
              <a:spcBef>
                <a:spcPts val="0"/>
              </a:spcBef>
              <a:spcAft>
                <a:spcPts val="0"/>
              </a:spcAft>
              <a:buNone/>
              <a:defRPr sz="1800"/>
            </a:lvl1pPr>
          </a:lstStyle>
          <a:p>
            <a:pPr lvl="0"/>
            <a:r>
              <a:rPr lang="en-US"/>
              <a:t>Click to edit Master text styles</a:t>
            </a:r>
          </a:p>
        </p:txBody>
      </p:sp>
      <p:sp>
        <p:nvSpPr>
          <p:cNvPr id="3" name="Content Placeholder 4">
            <a:extLst>
              <a:ext uri="{FF2B5EF4-FFF2-40B4-BE49-F238E27FC236}">
                <a16:creationId xmlns:a16="http://schemas.microsoft.com/office/drawing/2014/main" id="{546F5C12-53A6-41D8-11E8-370925C95034}"/>
              </a:ext>
            </a:extLst>
          </p:cNvPr>
          <p:cNvSpPr>
            <a:spLocks noGrp="1"/>
          </p:cNvSpPr>
          <p:nvPr>
            <p:ph sz="quarter" idx="37" hasCustomPrompt="1"/>
          </p:nvPr>
        </p:nvSpPr>
        <p:spPr>
          <a:xfrm>
            <a:off x="560428" y="2748662"/>
            <a:ext cx="2415009" cy="1828800"/>
          </a:xfrm>
          <a:prstGeom prst="rect">
            <a:avLst/>
          </a:prstGeom>
        </p:spPr>
        <p:txBody>
          <a:bodyPr anchor="ctr"/>
          <a:lstStyle>
            <a:lvl1pPr marL="0" indent="0" algn="ctr">
              <a:buNone/>
              <a:defRPr/>
            </a:lvl1pPr>
          </a:lstStyle>
          <a:p>
            <a:pPr lvl="0"/>
            <a:r>
              <a:rPr lang="en-US" dirty="0"/>
              <a:t>Add text or image</a:t>
            </a:r>
          </a:p>
        </p:txBody>
      </p:sp>
      <p:sp>
        <p:nvSpPr>
          <p:cNvPr id="4" name="Content Placeholder 3">
            <a:extLst>
              <a:ext uri="{FF2B5EF4-FFF2-40B4-BE49-F238E27FC236}">
                <a16:creationId xmlns:a16="http://schemas.microsoft.com/office/drawing/2014/main" id="{929F6894-5848-6A61-A7AB-A188F4DFDB8C}"/>
              </a:ext>
            </a:extLst>
          </p:cNvPr>
          <p:cNvSpPr>
            <a:spLocks noGrp="1"/>
          </p:cNvSpPr>
          <p:nvPr>
            <p:ph sz="quarter" idx="31" hasCustomPrompt="1"/>
          </p:nvPr>
        </p:nvSpPr>
        <p:spPr>
          <a:xfrm>
            <a:off x="560428" y="4739613"/>
            <a:ext cx="2415009" cy="1828799"/>
          </a:xfrm>
        </p:spPr>
        <p:txBody>
          <a:bodyPr/>
          <a:lstStyle>
            <a:lvl1pPr marL="0" indent="0" algn="ctr">
              <a:buNone/>
              <a:defRPr/>
            </a:lvl1pPr>
          </a:lstStyle>
          <a:p>
            <a:pPr lvl="0"/>
            <a:r>
              <a:rPr lang="en-US" dirty="0"/>
              <a:t>Add text or image</a:t>
            </a:r>
          </a:p>
        </p:txBody>
      </p:sp>
      <p:sp>
        <p:nvSpPr>
          <p:cNvPr id="15" name="Content Placeholder 4">
            <a:extLst>
              <a:ext uri="{FF2B5EF4-FFF2-40B4-BE49-F238E27FC236}">
                <a16:creationId xmlns:a16="http://schemas.microsoft.com/office/drawing/2014/main" id="{8DB0FB18-E838-29EF-E1AE-BDDA875C4399}"/>
              </a:ext>
            </a:extLst>
          </p:cNvPr>
          <p:cNvSpPr>
            <a:spLocks noGrp="1"/>
          </p:cNvSpPr>
          <p:nvPr>
            <p:ph sz="quarter" idx="38" hasCustomPrompt="1"/>
          </p:nvPr>
        </p:nvSpPr>
        <p:spPr>
          <a:xfrm>
            <a:off x="3398319" y="2748662"/>
            <a:ext cx="2415009" cy="1828800"/>
          </a:xfrm>
          <a:prstGeom prst="rect">
            <a:avLst/>
          </a:prstGeom>
        </p:spPr>
        <p:txBody>
          <a:bodyPr anchor="ctr"/>
          <a:lstStyle>
            <a:lvl1pPr marL="0" indent="0" algn="ctr">
              <a:buNone/>
              <a:defRPr/>
            </a:lvl1pPr>
          </a:lstStyle>
          <a:p>
            <a:pPr lvl="0"/>
            <a:r>
              <a:rPr lang="en-US" dirty="0"/>
              <a:t>Add text or image</a:t>
            </a:r>
          </a:p>
        </p:txBody>
      </p:sp>
      <p:sp>
        <p:nvSpPr>
          <p:cNvPr id="16" name="Content Placeholder 3">
            <a:extLst>
              <a:ext uri="{FF2B5EF4-FFF2-40B4-BE49-F238E27FC236}">
                <a16:creationId xmlns:a16="http://schemas.microsoft.com/office/drawing/2014/main" id="{EE52331F-9869-8C27-8BDD-9270EF6DA147}"/>
              </a:ext>
            </a:extLst>
          </p:cNvPr>
          <p:cNvSpPr>
            <a:spLocks noGrp="1"/>
          </p:cNvSpPr>
          <p:nvPr>
            <p:ph sz="quarter" idx="39" hasCustomPrompt="1"/>
          </p:nvPr>
        </p:nvSpPr>
        <p:spPr>
          <a:xfrm>
            <a:off x="3395006" y="4739613"/>
            <a:ext cx="2415009" cy="1828799"/>
          </a:xfrm>
        </p:spPr>
        <p:txBody>
          <a:bodyPr/>
          <a:lstStyle>
            <a:lvl1pPr marL="0" indent="0" algn="ctr">
              <a:buNone/>
              <a:defRPr/>
            </a:lvl1pPr>
          </a:lstStyle>
          <a:p>
            <a:pPr lvl="0"/>
            <a:r>
              <a:rPr lang="en-US" dirty="0"/>
              <a:t>Add text or image</a:t>
            </a:r>
          </a:p>
        </p:txBody>
      </p:sp>
      <p:sp>
        <p:nvSpPr>
          <p:cNvPr id="17" name="Content Placeholder 4">
            <a:extLst>
              <a:ext uri="{FF2B5EF4-FFF2-40B4-BE49-F238E27FC236}">
                <a16:creationId xmlns:a16="http://schemas.microsoft.com/office/drawing/2014/main" id="{CBE96124-C53F-3D77-4D2E-723CBFCCB16F}"/>
              </a:ext>
            </a:extLst>
          </p:cNvPr>
          <p:cNvSpPr>
            <a:spLocks noGrp="1"/>
          </p:cNvSpPr>
          <p:nvPr>
            <p:ph sz="quarter" idx="40" hasCustomPrompt="1"/>
          </p:nvPr>
        </p:nvSpPr>
        <p:spPr>
          <a:xfrm>
            <a:off x="6226272" y="2748662"/>
            <a:ext cx="2415009" cy="1828800"/>
          </a:xfrm>
          <a:prstGeom prst="rect">
            <a:avLst/>
          </a:prstGeom>
        </p:spPr>
        <p:txBody>
          <a:bodyPr anchor="ctr"/>
          <a:lstStyle>
            <a:lvl1pPr marL="0" indent="0" algn="ctr">
              <a:buNone/>
              <a:defRPr/>
            </a:lvl1pPr>
          </a:lstStyle>
          <a:p>
            <a:pPr lvl="0"/>
            <a:r>
              <a:rPr lang="en-US" dirty="0"/>
              <a:t>Add text or image</a:t>
            </a:r>
          </a:p>
        </p:txBody>
      </p:sp>
      <p:sp>
        <p:nvSpPr>
          <p:cNvPr id="18" name="Content Placeholder 3">
            <a:extLst>
              <a:ext uri="{FF2B5EF4-FFF2-40B4-BE49-F238E27FC236}">
                <a16:creationId xmlns:a16="http://schemas.microsoft.com/office/drawing/2014/main" id="{6B7770DE-D134-8D53-DDEA-43A586D653E6}"/>
              </a:ext>
            </a:extLst>
          </p:cNvPr>
          <p:cNvSpPr>
            <a:spLocks noGrp="1"/>
          </p:cNvSpPr>
          <p:nvPr>
            <p:ph sz="quarter" idx="41" hasCustomPrompt="1"/>
          </p:nvPr>
        </p:nvSpPr>
        <p:spPr>
          <a:xfrm>
            <a:off x="6229584" y="4739613"/>
            <a:ext cx="2415009" cy="1828799"/>
          </a:xfrm>
        </p:spPr>
        <p:txBody>
          <a:bodyPr/>
          <a:lstStyle>
            <a:lvl1pPr marL="0" indent="0" algn="ctr">
              <a:buNone/>
              <a:defRPr/>
            </a:lvl1pPr>
          </a:lstStyle>
          <a:p>
            <a:pPr lvl="0"/>
            <a:r>
              <a:rPr lang="en-US" dirty="0"/>
              <a:t>Add text or image</a:t>
            </a:r>
          </a:p>
        </p:txBody>
      </p:sp>
      <p:sp>
        <p:nvSpPr>
          <p:cNvPr id="19" name="Content Placeholder 4">
            <a:extLst>
              <a:ext uri="{FF2B5EF4-FFF2-40B4-BE49-F238E27FC236}">
                <a16:creationId xmlns:a16="http://schemas.microsoft.com/office/drawing/2014/main" id="{1EE8AD13-B3F1-FAE6-179A-369E14C91F55}"/>
              </a:ext>
            </a:extLst>
          </p:cNvPr>
          <p:cNvSpPr>
            <a:spLocks noGrp="1"/>
          </p:cNvSpPr>
          <p:nvPr>
            <p:ph sz="quarter" idx="42" hasCustomPrompt="1"/>
          </p:nvPr>
        </p:nvSpPr>
        <p:spPr>
          <a:xfrm>
            <a:off x="9064163" y="2748662"/>
            <a:ext cx="2415009" cy="1828800"/>
          </a:xfrm>
          <a:prstGeom prst="rect">
            <a:avLst/>
          </a:prstGeom>
        </p:spPr>
        <p:txBody>
          <a:bodyPr anchor="ctr"/>
          <a:lstStyle>
            <a:lvl1pPr marL="0" indent="0" algn="ctr">
              <a:buNone/>
              <a:defRPr/>
            </a:lvl1pPr>
          </a:lstStyle>
          <a:p>
            <a:pPr lvl="0"/>
            <a:r>
              <a:rPr lang="en-US" dirty="0"/>
              <a:t>Add text or image</a:t>
            </a:r>
          </a:p>
        </p:txBody>
      </p:sp>
      <p:sp>
        <p:nvSpPr>
          <p:cNvPr id="20" name="Content Placeholder 3">
            <a:extLst>
              <a:ext uri="{FF2B5EF4-FFF2-40B4-BE49-F238E27FC236}">
                <a16:creationId xmlns:a16="http://schemas.microsoft.com/office/drawing/2014/main" id="{16AF1872-596D-D0F0-0578-601B8A00D301}"/>
              </a:ext>
            </a:extLst>
          </p:cNvPr>
          <p:cNvSpPr>
            <a:spLocks noGrp="1"/>
          </p:cNvSpPr>
          <p:nvPr>
            <p:ph sz="quarter" idx="43" hasCustomPrompt="1"/>
          </p:nvPr>
        </p:nvSpPr>
        <p:spPr>
          <a:xfrm>
            <a:off x="9064163" y="4739613"/>
            <a:ext cx="2415009" cy="1828799"/>
          </a:xfrm>
        </p:spPr>
        <p:txBody>
          <a:bodyPr/>
          <a:lstStyle>
            <a:lvl1pPr marL="0" indent="0" algn="ctr">
              <a:buNone/>
              <a:defRPr/>
            </a:lvl1pPr>
          </a:lstStyle>
          <a:p>
            <a:pPr lvl="0"/>
            <a:r>
              <a:rPr lang="en-US" dirty="0"/>
              <a:t>Add text or image</a:t>
            </a:r>
          </a:p>
        </p:txBody>
      </p:sp>
      <p:pic>
        <p:nvPicPr>
          <p:cNvPr id="8" name="Picture 7" descr="Minnesota State logo.">
            <a:extLst>
              <a:ext uri="{FF2B5EF4-FFF2-40B4-BE49-F238E27FC236}">
                <a16:creationId xmlns:a16="http://schemas.microsoft.com/office/drawing/2014/main" id="{24F6401E-E9D4-01F4-FA60-52E40AC7EB6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17580" y="6272213"/>
            <a:ext cx="1188720" cy="402335"/>
          </a:xfrm>
          <a:prstGeom prst="rect">
            <a:avLst/>
          </a:prstGeom>
        </p:spPr>
      </p:pic>
      <p:sp>
        <p:nvSpPr>
          <p:cNvPr id="7" name="TextBox 6">
            <a:extLst>
              <a:ext uri="{FF2B5EF4-FFF2-40B4-BE49-F238E27FC236}">
                <a16:creationId xmlns:a16="http://schemas.microsoft.com/office/drawing/2014/main" id="{0C4ED0D2-716A-E12B-035E-26A8BD9AAF35}"/>
              </a:ext>
            </a:extLst>
          </p:cNvPr>
          <p:cNvSpPr txBox="1"/>
          <p:nvPr userDrawn="1"/>
        </p:nvSpPr>
        <p:spPr>
          <a:xfrm>
            <a:off x="11498580" y="6620947"/>
            <a:ext cx="457200" cy="200055"/>
          </a:xfrm>
          <a:prstGeom prst="rect">
            <a:avLst/>
          </a:prstGeom>
          <a:noFill/>
        </p:spPr>
        <p:txBody>
          <a:bodyPr wrap="square" rtlCol="0">
            <a:spAutoFit/>
          </a:bodyPr>
          <a:lstStyle/>
          <a:p>
            <a:pPr algn="ctr"/>
            <a:fld id="{D83FE643-7C41-44D2-A7F3-B4EB1EC4DD70}" type="slidenum">
              <a:rPr lang="en-US" sz="700" b="1" smtClean="0">
                <a:solidFill>
                  <a:srgbClr val="003C66"/>
                </a:solidFill>
              </a:rPr>
              <a:t>‹#›</a:t>
            </a:fld>
            <a:endParaRPr lang="en-US" sz="700" b="1">
              <a:solidFill>
                <a:srgbClr val="003C66"/>
              </a:solidFill>
            </a:endParaRPr>
          </a:p>
        </p:txBody>
      </p:sp>
    </p:spTree>
    <p:extLst>
      <p:ext uri="{BB962C8B-B14F-4D97-AF65-F5344CB8AC3E}">
        <p14:creationId xmlns:p14="http://schemas.microsoft.com/office/powerpoint/2010/main" val="22517144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 icon">
    <p:spTree>
      <p:nvGrpSpPr>
        <p:cNvPr id="1" name=""/>
        <p:cNvGrpSpPr/>
        <p:nvPr/>
      </p:nvGrpSpPr>
      <p:grpSpPr>
        <a:xfrm>
          <a:off x="0" y="0"/>
          <a:ext cx="0" cy="0"/>
          <a:chOff x="0" y="0"/>
          <a:chExt cx="0" cy="0"/>
        </a:xfrm>
      </p:grpSpPr>
      <p:grpSp>
        <p:nvGrpSpPr>
          <p:cNvPr id="25" name="Group 24">
            <a:extLst>
              <a:ext uri="{FF2B5EF4-FFF2-40B4-BE49-F238E27FC236}">
                <a16:creationId xmlns:a16="http://schemas.microsoft.com/office/drawing/2014/main" id="{3C07A582-CD87-A189-D6AD-EAAC5B7FF44A}"/>
              </a:ext>
              <a:ext uri="{C183D7F6-B498-43B3-948B-1728B52AA6E4}">
                <adec:decorative xmlns:adec="http://schemas.microsoft.com/office/drawing/2017/decorative" val="1"/>
              </a:ext>
            </a:extLst>
          </p:cNvPr>
          <p:cNvGrpSpPr/>
          <p:nvPr userDrawn="1"/>
        </p:nvGrpSpPr>
        <p:grpSpPr>
          <a:xfrm>
            <a:off x="0" y="-91440"/>
            <a:ext cx="12192000" cy="594447"/>
            <a:chOff x="0" y="-15903"/>
            <a:chExt cx="12192000" cy="594447"/>
          </a:xfrm>
        </p:grpSpPr>
        <p:cxnSp>
          <p:nvCxnSpPr>
            <p:cNvPr id="26" name="Straight Connector 25">
              <a:extLst>
                <a:ext uri="{FF2B5EF4-FFF2-40B4-BE49-F238E27FC236}">
                  <a16:creationId xmlns:a16="http://schemas.microsoft.com/office/drawing/2014/main" id="{CB4A0F5F-4D38-BB3A-74C0-03CCE408CBDC}"/>
                </a:ext>
              </a:extLst>
            </p:cNvPr>
            <p:cNvCxnSpPr>
              <a:cxnSpLocks/>
            </p:cNvCxnSpPr>
            <p:nvPr userDrawn="1"/>
          </p:nvCxnSpPr>
          <p:spPr>
            <a:xfrm>
              <a:off x="0" y="365125"/>
              <a:ext cx="12192000" cy="0"/>
            </a:xfrm>
            <a:prstGeom prst="line">
              <a:avLst/>
            </a:prstGeom>
            <a:ln w="38100"/>
          </p:spPr>
          <p:style>
            <a:lnRef idx="2">
              <a:schemeClr val="accent1"/>
            </a:lnRef>
            <a:fillRef idx="0">
              <a:schemeClr val="accent1"/>
            </a:fillRef>
            <a:effectRef idx="1">
              <a:schemeClr val="accent1"/>
            </a:effectRef>
            <a:fontRef idx="minor">
              <a:schemeClr val="tx1"/>
            </a:fontRef>
          </p:style>
        </p:cxnSp>
        <p:sp>
          <p:nvSpPr>
            <p:cNvPr id="27" name="Isosceles Triangle 26">
              <a:extLst>
                <a:ext uri="{FF2B5EF4-FFF2-40B4-BE49-F238E27FC236}">
                  <a16:creationId xmlns:a16="http://schemas.microsoft.com/office/drawing/2014/main" id="{A86DD342-6504-D3DC-D577-E0DE1D299CE3}"/>
                </a:ext>
              </a:extLst>
            </p:cNvPr>
            <p:cNvSpPr/>
            <p:nvPr userDrawn="1"/>
          </p:nvSpPr>
          <p:spPr>
            <a:xfrm rot="10800000">
              <a:off x="356586" y="213420"/>
              <a:ext cx="963228" cy="365124"/>
            </a:xfrm>
            <a:prstGeom prst="triangle">
              <a:avLst/>
            </a:prstGeom>
            <a:solidFill>
              <a:schemeClr val="tx2"/>
            </a:solidFill>
            <a:ln w="381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A42093FC-D776-EBE4-5D5F-632B50086F5F}"/>
                </a:ext>
              </a:extLst>
            </p:cNvPr>
            <p:cNvSpPr/>
            <p:nvPr userDrawn="1"/>
          </p:nvSpPr>
          <p:spPr>
            <a:xfrm>
              <a:off x="0" y="-15903"/>
              <a:ext cx="12192000" cy="365126"/>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 </a:t>
              </a:r>
            </a:p>
          </p:txBody>
        </p:sp>
      </p:grpSp>
      <p:sp>
        <p:nvSpPr>
          <p:cNvPr id="2" name="Title 1">
            <a:extLst>
              <a:ext uri="{FF2B5EF4-FFF2-40B4-BE49-F238E27FC236}">
                <a16:creationId xmlns:a16="http://schemas.microsoft.com/office/drawing/2014/main" id="{A921798E-2B93-3458-8E93-29F46FAB2E0C}"/>
              </a:ext>
            </a:extLst>
          </p:cNvPr>
          <p:cNvSpPr>
            <a:spLocks noGrp="1"/>
          </p:cNvSpPr>
          <p:nvPr>
            <p:ph type="title"/>
          </p:nvPr>
        </p:nvSpPr>
        <p:spPr/>
        <p:txBody>
          <a:bodyPr/>
          <a:lstStyle/>
          <a:p>
            <a:r>
              <a:rPr lang="en-US"/>
              <a:t>Click to edit Master title style</a:t>
            </a:r>
          </a:p>
        </p:txBody>
      </p:sp>
      <p:sp>
        <p:nvSpPr>
          <p:cNvPr id="10" name="Text Placeholder 18">
            <a:extLst>
              <a:ext uri="{FF2B5EF4-FFF2-40B4-BE49-F238E27FC236}">
                <a16:creationId xmlns:a16="http://schemas.microsoft.com/office/drawing/2014/main" id="{FEA851C1-9ABD-F266-28F4-B65A6705E28B}"/>
              </a:ext>
            </a:extLst>
          </p:cNvPr>
          <p:cNvSpPr>
            <a:spLocks noGrp="1"/>
          </p:cNvSpPr>
          <p:nvPr>
            <p:ph type="body" sz="quarter" idx="18"/>
          </p:nvPr>
        </p:nvSpPr>
        <p:spPr>
          <a:xfrm>
            <a:off x="838200" y="1828518"/>
            <a:ext cx="10515600" cy="838488"/>
          </a:xfrm>
        </p:spPr>
        <p:txBody>
          <a:bodyPr>
            <a:normAutofit/>
          </a:bodyPr>
          <a:lstStyle>
            <a:lvl1pPr marL="0" indent="0">
              <a:spcBef>
                <a:spcPts val="0"/>
              </a:spcBef>
              <a:spcAft>
                <a:spcPts val="0"/>
              </a:spcAft>
              <a:buNone/>
              <a:defRPr sz="1800"/>
            </a:lvl1pPr>
          </a:lstStyle>
          <a:p>
            <a:pPr lvl="0"/>
            <a:r>
              <a:rPr lang="en-US"/>
              <a:t>Click to edit Master text styles</a:t>
            </a:r>
          </a:p>
        </p:txBody>
      </p:sp>
      <p:pic>
        <p:nvPicPr>
          <p:cNvPr id="8" name="Picture 7" descr="Minnesota State logo.">
            <a:extLst>
              <a:ext uri="{FF2B5EF4-FFF2-40B4-BE49-F238E27FC236}">
                <a16:creationId xmlns:a16="http://schemas.microsoft.com/office/drawing/2014/main" id="{24F6401E-E9D4-01F4-FA60-52E40AC7EB6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17580" y="6272213"/>
            <a:ext cx="1188720" cy="402335"/>
          </a:xfrm>
          <a:prstGeom prst="rect">
            <a:avLst/>
          </a:prstGeom>
        </p:spPr>
      </p:pic>
      <p:sp>
        <p:nvSpPr>
          <p:cNvPr id="7" name="TextBox 6">
            <a:extLst>
              <a:ext uri="{FF2B5EF4-FFF2-40B4-BE49-F238E27FC236}">
                <a16:creationId xmlns:a16="http://schemas.microsoft.com/office/drawing/2014/main" id="{0C4ED0D2-716A-E12B-035E-26A8BD9AAF35}"/>
              </a:ext>
            </a:extLst>
          </p:cNvPr>
          <p:cNvSpPr txBox="1"/>
          <p:nvPr userDrawn="1"/>
        </p:nvSpPr>
        <p:spPr>
          <a:xfrm>
            <a:off x="11498580" y="6620947"/>
            <a:ext cx="457200" cy="200055"/>
          </a:xfrm>
          <a:prstGeom prst="rect">
            <a:avLst/>
          </a:prstGeom>
          <a:noFill/>
        </p:spPr>
        <p:txBody>
          <a:bodyPr wrap="square" rtlCol="0">
            <a:spAutoFit/>
          </a:bodyPr>
          <a:lstStyle/>
          <a:p>
            <a:pPr algn="ctr"/>
            <a:fld id="{D83FE643-7C41-44D2-A7F3-B4EB1EC4DD70}" type="slidenum">
              <a:rPr lang="en-US" sz="700" b="1" smtClean="0">
                <a:solidFill>
                  <a:srgbClr val="003C66"/>
                </a:solidFill>
              </a:rPr>
              <a:t>‹#›</a:t>
            </a:fld>
            <a:endParaRPr lang="en-US" sz="700" b="1">
              <a:solidFill>
                <a:srgbClr val="003C66"/>
              </a:solidFill>
            </a:endParaRPr>
          </a:p>
        </p:txBody>
      </p:sp>
      <p:sp>
        <p:nvSpPr>
          <p:cNvPr id="3" name="Content Placeholder 4">
            <a:extLst>
              <a:ext uri="{FF2B5EF4-FFF2-40B4-BE49-F238E27FC236}">
                <a16:creationId xmlns:a16="http://schemas.microsoft.com/office/drawing/2014/main" id="{D9E40824-578A-54AA-3604-D7D64317DAB0}"/>
              </a:ext>
            </a:extLst>
          </p:cNvPr>
          <p:cNvSpPr>
            <a:spLocks noGrp="1"/>
          </p:cNvSpPr>
          <p:nvPr>
            <p:ph sz="quarter" idx="32" hasCustomPrompt="1"/>
          </p:nvPr>
        </p:nvSpPr>
        <p:spPr>
          <a:xfrm>
            <a:off x="638355" y="2859417"/>
            <a:ext cx="3064813" cy="1828800"/>
          </a:xfrm>
          <a:prstGeom prst="rect">
            <a:avLst/>
          </a:prstGeom>
        </p:spPr>
        <p:txBody>
          <a:bodyPr anchor="ctr"/>
          <a:lstStyle>
            <a:lvl1pPr marL="0" indent="0" algn="ctr">
              <a:buNone/>
              <a:defRPr/>
            </a:lvl1pPr>
          </a:lstStyle>
          <a:p>
            <a:pPr lvl="0"/>
            <a:r>
              <a:rPr lang="en-US" dirty="0"/>
              <a:t>Add text or image</a:t>
            </a:r>
          </a:p>
        </p:txBody>
      </p:sp>
      <p:sp>
        <p:nvSpPr>
          <p:cNvPr id="4" name="Content Placeholder 3">
            <a:extLst>
              <a:ext uri="{FF2B5EF4-FFF2-40B4-BE49-F238E27FC236}">
                <a16:creationId xmlns:a16="http://schemas.microsoft.com/office/drawing/2014/main" id="{5C7B9BAC-F706-0EA1-A07C-C57820EFFBFB}"/>
              </a:ext>
            </a:extLst>
          </p:cNvPr>
          <p:cNvSpPr>
            <a:spLocks noGrp="1"/>
          </p:cNvSpPr>
          <p:nvPr>
            <p:ph sz="quarter" idx="31" hasCustomPrompt="1"/>
          </p:nvPr>
        </p:nvSpPr>
        <p:spPr>
          <a:xfrm>
            <a:off x="701951" y="4850368"/>
            <a:ext cx="3001217" cy="1828799"/>
          </a:xfrm>
        </p:spPr>
        <p:txBody>
          <a:bodyPr>
            <a:normAutofit/>
          </a:bodyPr>
          <a:lstStyle>
            <a:lvl1pPr marL="0" indent="0" algn="ctr">
              <a:buNone/>
              <a:defRPr sz="1800"/>
            </a:lvl1pPr>
          </a:lstStyle>
          <a:p>
            <a:pPr lvl="0"/>
            <a:r>
              <a:rPr lang="en-US" dirty="0"/>
              <a:t>Add text or image</a:t>
            </a:r>
          </a:p>
        </p:txBody>
      </p:sp>
      <p:sp>
        <p:nvSpPr>
          <p:cNvPr id="5" name="Content Placeholder 4">
            <a:extLst>
              <a:ext uri="{FF2B5EF4-FFF2-40B4-BE49-F238E27FC236}">
                <a16:creationId xmlns:a16="http://schemas.microsoft.com/office/drawing/2014/main" id="{F2F55F76-8043-2322-DD82-F0E139339371}"/>
              </a:ext>
            </a:extLst>
          </p:cNvPr>
          <p:cNvSpPr>
            <a:spLocks noGrp="1"/>
          </p:cNvSpPr>
          <p:nvPr>
            <p:ph sz="quarter" idx="33" hasCustomPrompt="1"/>
          </p:nvPr>
        </p:nvSpPr>
        <p:spPr>
          <a:xfrm>
            <a:off x="4519192" y="2859417"/>
            <a:ext cx="3001217" cy="1828800"/>
          </a:xfrm>
          <a:prstGeom prst="rect">
            <a:avLst/>
          </a:prstGeom>
        </p:spPr>
        <p:txBody>
          <a:bodyPr anchor="ctr"/>
          <a:lstStyle>
            <a:lvl1pPr marL="0" indent="0" algn="ctr">
              <a:buNone/>
              <a:defRPr/>
            </a:lvl1pPr>
          </a:lstStyle>
          <a:p>
            <a:pPr lvl="0"/>
            <a:r>
              <a:rPr lang="en-US" dirty="0"/>
              <a:t>Add text or image</a:t>
            </a:r>
          </a:p>
        </p:txBody>
      </p:sp>
      <p:sp>
        <p:nvSpPr>
          <p:cNvPr id="6" name="Content Placeholder 3">
            <a:extLst>
              <a:ext uri="{FF2B5EF4-FFF2-40B4-BE49-F238E27FC236}">
                <a16:creationId xmlns:a16="http://schemas.microsoft.com/office/drawing/2014/main" id="{2434AA95-5602-7F5C-727E-43F80750866A}"/>
              </a:ext>
            </a:extLst>
          </p:cNvPr>
          <p:cNvSpPr>
            <a:spLocks noGrp="1"/>
          </p:cNvSpPr>
          <p:nvPr>
            <p:ph sz="quarter" idx="34" hasCustomPrompt="1"/>
          </p:nvPr>
        </p:nvSpPr>
        <p:spPr>
          <a:xfrm>
            <a:off x="4519192" y="4850368"/>
            <a:ext cx="3001217" cy="1828799"/>
          </a:xfrm>
        </p:spPr>
        <p:txBody>
          <a:bodyPr>
            <a:normAutofit/>
          </a:bodyPr>
          <a:lstStyle>
            <a:lvl1pPr marL="0" indent="0" algn="ctr">
              <a:buNone/>
              <a:defRPr sz="1800"/>
            </a:lvl1pPr>
          </a:lstStyle>
          <a:p>
            <a:pPr lvl="0"/>
            <a:r>
              <a:rPr lang="en-US" dirty="0"/>
              <a:t>Add text or image</a:t>
            </a:r>
          </a:p>
        </p:txBody>
      </p:sp>
      <p:sp>
        <p:nvSpPr>
          <p:cNvPr id="9" name="Content Placeholder 4">
            <a:extLst>
              <a:ext uri="{FF2B5EF4-FFF2-40B4-BE49-F238E27FC236}">
                <a16:creationId xmlns:a16="http://schemas.microsoft.com/office/drawing/2014/main" id="{1658D3E3-CD3E-1EA7-73B3-1A0472CD02C6}"/>
              </a:ext>
            </a:extLst>
          </p:cNvPr>
          <p:cNvSpPr>
            <a:spLocks noGrp="1"/>
          </p:cNvSpPr>
          <p:nvPr>
            <p:ph sz="quarter" idx="35" hasCustomPrompt="1"/>
          </p:nvPr>
        </p:nvSpPr>
        <p:spPr>
          <a:xfrm>
            <a:off x="8336432" y="2854798"/>
            <a:ext cx="3001217" cy="1828800"/>
          </a:xfrm>
          <a:prstGeom prst="rect">
            <a:avLst/>
          </a:prstGeom>
        </p:spPr>
        <p:txBody>
          <a:bodyPr anchor="ctr"/>
          <a:lstStyle>
            <a:lvl1pPr marL="0" indent="0" algn="ctr">
              <a:buNone/>
              <a:defRPr/>
            </a:lvl1pPr>
          </a:lstStyle>
          <a:p>
            <a:pPr lvl="0"/>
            <a:r>
              <a:rPr lang="en-US" dirty="0"/>
              <a:t>Add text or image</a:t>
            </a:r>
          </a:p>
        </p:txBody>
      </p:sp>
      <p:sp>
        <p:nvSpPr>
          <p:cNvPr id="12" name="Content Placeholder 3">
            <a:extLst>
              <a:ext uri="{FF2B5EF4-FFF2-40B4-BE49-F238E27FC236}">
                <a16:creationId xmlns:a16="http://schemas.microsoft.com/office/drawing/2014/main" id="{DBB6C387-2914-810E-B278-3C5D184709FD}"/>
              </a:ext>
            </a:extLst>
          </p:cNvPr>
          <p:cNvSpPr>
            <a:spLocks noGrp="1"/>
          </p:cNvSpPr>
          <p:nvPr>
            <p:ph sz="quarter" idx="36" hasCustomPrompt="1"/>
          </p:nvPr>
        </p:nvSpPr>
        <p:spPr>
          <a:xfrm>
            <a:off x="8336434" y="4845749"/>
            <a:ext cx="3001217" cy="1828799"/>
          </a:xfrm>
        </p:spPr>
        <p:txBody>
          <a:bodyPr>
            <a:normAutofit/>
          </a:bodyPr>
          <a:lstStyle>
            <a:lvl1pPr marL="0" indent="0" algn="ctr">
              <a:buNone/>
              <a:defRPr sz="1800"/>
            </a:lvl1pPr>
          </a:lstStyle>
          <a:p>
            <a:pPr lvl="0"/>
            <a:r>
              <a:rPr lang="en-US" dirty="0"/>
              <a:t>Add text or image</a:t>
            </a:r>
          </a:p>
        </p:txBody>
      </p:sp>
    </p:spTree>
    <p:extLst>
      <p:ext uri="{BB962C8B-B14F-4D97-AF65-F5344CB8AC3E}">
        <p14:creationId xmlns:p14="http://schemas.microsoft.com/office/powerpoint/2010/main" val="31272735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 icon vertical">
    <p:spTree>
      <p:nvGrpSpPr>
        <p:cNvPr id="1" name=""/>
        <p:cNvGrpSpPr/>
        <p:nvPr/>
      </p:nvGrpSpPr>
      <p:grpSpPr>
        <a:xfrm>
          <a:off x="0" y="0"/>
          <a:ext cx="0" cy="0"/>
          <a:chOff x="0" y="0"/>
          <a:chExt cx="0" cy="0"/>
        </a:xfrm>
      </p:grpSpPr>
      <p:grpSp>
        <p:nvGrpSpPr>
          <p:cNvPr id="25" name="Group 24">
            <a:extLst>
              <a:ext uri="{FF2B5EF4-FFF2-40B4-BE49-F238E27FC236}">
                <a16:creationId xmlns:a16="http://schemas.microsoft.com/office/drawing/2014/main" id="{3C07A582-CD87-A189-D6AD-EAAC5B7FF44A}"/>
              </a:ext>
              <a:ext uri="{C183D7F6-B498-43B3-948B-1728B52AA6E4}">
                <adec:decorative xmlns:adec="http://schemas.microsoft.com/office/drawing/2017/decorative" val="1"/>
              </a:ext>
            </a:extLst>
          </p:cNvPr>
          <p:cNvGrpSpPr/>
          <p:nvPr userDrawn="1"/>
        </p:nvGrpSpPr>
        <p:grpSpPr>
          <a:xfrm>
            <a:off x="0" y="-91440"/>
            <a:ext cx="12192000" cy="594447"/>
            <a:chOff x="0" y="-15903"/>
            <a:chExt cx="12192000" cy="594447"/>
          </a:xfrm>
        </p:grpSpPr>
        <p:cxnSp>
          <p:nvCxnSpPr>
            <p:cNvPr id="26" name="Straight Connector 25">
              <a:extLst>
                <a:ext uri="{FF2B5EF4-FFF2-40B4-BE49-F238E27FC236}">
                  <a16:creationId xmlns:a16="http://schemas.microsoft.com/office/drawing/2014/main" id="{CB4A0F5F-4D38-BB3A-74C0-03CCE408CBDC}"/>
                </a:ext>
              </a:extLst>
            </p:cNvPr>
            <p:cNvCxnSpPr>
              <a:cxnSpLocks/>
            </p:cNvCxnSpPr>
            <p:nvPr userDrawn="1"/>
          </p:nvCxnSpPr>
          <p:spPr>
            <a:xfrm>
              <a:off x="0" y="365125"/>
              <a:ext cx="12192000" cy="0"/>
            </a:xfrm>
            <a:prstGeom prst="line">
              <a:avLst/>
            </a:prstGeom>
            <a:ln w="38100"/>
          </p:spPr>
          <p:style>
            <a:lnRef idx="2">
              <a:schemeClr val="accent1"/>
            </a:lnRef>
            <a:fillRef idx="0">
              <a:schemeClr val="accent1"/>
            </a:fillRef>
            <a:effectRef idx="1">
              <a:schemeClr val="accent1"/>
            </a:effectRef>
            <a:fontRef idx="minor">
              <a:schemeClr val="tx1"/>
            </a:fontRef>
          </p:style>
        </p:cxnSp>
        <p:sp>
          <p:nvSpPr>
            <p:cNvPr id="27" name="Isosceles Triangle 26">
              <a:extLst>
                <a:ext uri="{FF2B5EF4-FFF2-40B4-BE49-F238E27FC236}">
                  <a16:creationId xmlns:a16="http://schemas.microsoft.com/office/drawing/2014/main" id="{A86DD342-6504-D3DC-D577-E0DE1D299CE3}"/>
                </a:ext>
              </a:extLst>
            </p:cNvPr>
            <p:cNvSpPr/>
            <p:nvPr userDrawn="1"/>
          </p:nvSpPr>
          <p:spPr>
            <a:xfrm rot="10800000">
              <a:off x="356586" y="213420"/>
              <a:ext cx="963228" cy="365124"/>
            </a:xfrm>
            <a:prstGeom prst="triangle">
              <a:avLst/>
            </a:prstGeom>
            <a:solidFill>
              <a:schemeClr val="tx2"/>
            </a:solidFill>
            <a:ln w="381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A42093FC-D776-EBE4-5D5F-632B50086F5F}"/>
                </a:ext>
              </a:extLst>
            </p:cNvPr>
            <p:cNvSpPr/>
            <p:nvPr userDrawn="1"/>
          </p:nvSpPr>
          <p:spPr>
            <a:xfrm>
              <a:off x="0" y="-15903"/>
              <a:ext cx="12192000" cy="365126"/>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 </a:t>
              </a:r>
            </a:p>
          </p:txBody>
        </p:sp>
      </p:grpSp>
      <p:sp>
        <p:nvSpPr>
          <p:cNvPr id="2" name="Title 1">
            <a:extLst>
              <a:ext uri="{FF2B5EF4-FFF2-40B4-BE49-F238E27FC236}">
                <a16:creationId xmlns:a16="http://schemas.microsoft.com/office/drawing/2014/main" id="{A921798E-2B93-3458-8E93-29F46FAB2E0C}"/>
              </a:ext>
            </a:extLst>
          </p:cNvPr>
          <p:cNvSpPr>
            <a:spLocks noGrp="1"/>
          </p:cNvSpPr>
          <p:nvPr>
            <p:ph type="title"/>
          </p:nvPr>
        </p:nvSpPr>
        <p:spPr/>
        <p:txBody>
          <a:bodyPr/>
          <a:lstStyle/>
          <a:p>
            <a:r>
              <a:rPr lang="en-US"/>
              <a:t>Click to edit Master title style</a:t>
            </a:r>
          </a:p>
        </p:txBody>
      </p:sp>
      <p:sp>
        <p:nvSpPr>
          <p:cNvPr id="3" name="Text Placeholder 18">
            <a:extLst>
              <a:ext uri="{FF2B5EF4-FFF2-40B4-BE49-F238E27FC236}">
                <a16:creationId xmlns:a16="http://schemas.microsoft.com/office/drawing/2014/main" id="{C7337CC2-3E43-CC44-6E4B-98BD9100A5F7}"/>
              </a:ext>
            </a:extLst>
          </p:cNvPr>
          <p:cNvSpPr>
            <a:spLocks noGrp="1"/>
          </p:cNvSpPr>
          <p:nvPr>
            <p:ph type="body" sz="quarter" idx="18"/>
          </p:nvPr>
        </p:nvSpPr>
        <p:spPr>
          <a:xfrm>
            <a:off x="838200" y="1828518"/>
            <a:ext cx="10515600" cy="838488"/>
          </a:xfrm>
        </p:spPr>
        <p:txBody>
          <a:bodyPr>
            <a:normAutofit/>
          </a:bodyPr>
          <a:lstStyle>
            <a:lvl1pPr marL="0" indent="0">
              <a:spcBef>
                <a:spcPts val="0"/>
              </a:spcBef>
              <a:spcAft>
                <a:spcPts val="0"/>
              </a:spcAft>
              <a:buNone/>
              <a:defRPr sz="1800"/>
            </a:lvl1pPr>
          </a:lstStyle>
          <a:p>
            <a:pPr lvl="0"/>
            <a:r>
              <a:rPr lang="en-US"/>
              <a:t>Click to edit Master text styles</a:t>
            </a:r>
          </a:p>
        </p:txBody>
      </p:sp>
      <p:sp>
        <p:nvSpPr>
          <p:cNvPr id="12" name="Content Placeholder 4">
            <a:extLst>
              <a:ext uri="{FF2B5EF4-FFF2-40B4-BE49-F238E27FC236}">
                <a16:creationId xmlns:a16="http://schemas.microsoft.com/office/drawing/2014/main" id="{F5EB4781-85D5-D3F0-125C-D6B563F04AEE}"/>
              </a:ext>
            </a:extLst>
          </p:cNvPr>
          <p:cNvSpPr>
            <a:spLocks noGrp="1"/>
          </p:cNvSpPr>
          <p:nvPr>
            <p:ph sz="quarter" idx="32" hasCustomPrompt="1"/>
          </p:nvPr>
        </p:nvSpPr>
        <p:spPr>
          <a:xfrm>
            <a:off x="838200" y="2754206"/>
            <a:ext cx="1225387" cy="1225387"/>
          </a:xfrm>
          <a:prstGeom prst="rect">
            <a:avLst/>
          </a:prstGeom>
        </p:spPr>
        <p:txBody>
          <a:bodyPr anchor="ctr">
            <a:noAutofit/>
          </a:bodyPr>
          <a:lstStyle>
            <a:lvl1pPr marL="0" indent="0" algn="ctr">
              <a:buNone/>
              <a:defRPr sz="1800"/>
            </a:lvl1pPr>
          </a:lstStyle>
          <a:p>
            <a:pPr lvl="0"/>
            <a:r>
              <a:rPr lang="en-US" dirty="0"/>
              <a:t>Add text or image</a:t>
            </a:r>
          </a:p>
        </p:txBody>
      </p:sp>
      <p:sp>
        <p:nvSpPr>
          <p:cNvPr id="13" name="Content Placeholder 3">
            <a:extLst>
              <a:ext uri="{FF2B5EF4-FFF2-40B4-BE49-F238E27FC236}">
                <a16:creationId xmlns:a16="http://schemas.microsoft.com/office/drawing/2014/main" id="{1F1042B2-7E58-525D-A5AD-015F9D7BD5E8}"/>
              </a:ext>
            </a:extLst>
          </p:cNvPr>
          <p:cNvSpPr>
            <a:spLocks noGrp="1"/>
          </p:cNvSpPr>
          <p:nvPr>
            <p:ph sz="quarter" idx="31" hasCustomPrompt="1"/>
          </p:nvPr>
        </p:nvSpPr>
        <p:spPr>
          <a:xfrm>
            <a:off x="2342290" y="2754205"/>
            <a:ext cx="9011510" cy="1225387"/>
          </a:xfrm>
        </p:spPr>
        <p:txBody>
          <a:bodyPr anchor="ctr">
            <a:normAutofit/>
          </a:bodyPr>
          <a:lstStyle>
            <a:lvl1pPr marL="0" indent="0">
              <a:buNone/>
              <a:defRPr sz="1800"/>
            </a:lvl1pPr>
          </a:lstStyle>
          <a:p>
            <a:pPr lvl="0"/>
            <a:r>
              <a:rPr lang="en-US" dirty="0"/>
              <a:t>Add text or image</a:t>
            </a:r>
          </a:p>
        </p:txBody>
      </p:sp>
      <p:sp>
        <p:nvSpPr>
          <p:cNvPr id="14" name="Content Placeholder 4">
            <a:extLst>
              <a:ext uri="{FF2B5EF4-FFF2-40B4-BE49-F238E27FC236}">
                <a16:creationId xmlns:a16="http://schemas.microsoft.com/office/drawing/2014/main" id="{08422D85-4D05-A9D2-8F9C-BFC93445398C}"/>
              </a:ext>
            </a:extLst>
          </p:cNvPr>
          <p:cNvSpPr>
            <a:spLocks noGrp="1"/>
          </p:cNvSpPr>
          <p:nvPr>
            <p:ph sz="quarter" idx="33" hasCustomPrompt="1"/>
          </p:nvPr>
        </p:nvSpPr>
        <p:spPr>
          <a:xfrm>
            <a:off x="838200" y="4119618"/>
            <a:ext cx="1225387" cy="1225387"/>
          </a:xfrm>
          <a:prstGeom prst="rect">
            <a:avLst/>
          </a:prstGeom>
        </p:spPr>
        <p:txBody>
          <a:bodyPr anchor="ctr">
            <a:noAutofit/>
          </a:bodyPr>
          <a:lstStyle>
            <a:lvl1pPr marL="0" indent="0" algn="ctr">
              <a:buNone/>
              <a:defRPr sz="1800"/>
            </a:lvl1pPr>
          </a:lstStyle>
          <a:p>
            <a:pPr lvl="0"/>
            <a:r>
              <a:rPr lang="en-US" dirty="0"/>
              <a:t>Add text or image</a:t>
            </a:r>
          </a:p>
        </p:txBody>
      </p:sp>
      <p:sp>
        <p:nvSpPr>
          <p:cNvPr id="15" name="Content Placeholder 3">
            <a:extLst>
              <a:ext uri="{FF2B5EF4-FFF2-40B4-BE49-F238E27FC236}">
                <a16:creationId xmlns:a16="http://schemas.microsoft.com/office/drawing/2014/main" id="{81F72858-AF2D-1823-9C71-1E20E4FE4866}"/>
              </a:ext>
            </a:extLst>
          </p:cNvPr>
          <p:cNvSpPr>
            <a:spLocks noGrp="1"/>
          </p:cNvSpPr>
          <p:nvPr>
            <p:ph sz="quarter" idx="34" hasCustomPrompt="1"/>
          </p:nvPr>
        </p:nvSpPr>
        <p:spPr>
          <a:xfrm>
            <a:off x="2342290" y="4119617"/>
            <a:ext cx="9011510" cy="1225387"/>
          </a:xfrm>
        </p:spPr>
        <p:txBody>
          <a:bodyPr anchor="ctr">
            <a:normAutofit/>
          </a:bodyPr>
          <a:lstStyle>
            <a:lvl1pPr marL="0" indent="0">
              <a:buNone/>
              <a:defRPr sz="1800"/>
            </a:lvl1pPr>
          </a:lstStyle>
          <a:p>
            <a:pPr lvl="0"/>
            <a:r>
              <a:rPr lang="en-US" dirty="0"/>
              <a:t>Add text or image</a:t>
            </a:r>
          </a:p>
        </p:txBody>
      </p:sp>
      <p:sp>
        <p:nvSpPr>
          <p:cNvPr id="16" name="Content Placeholder 4">
            <a:extLst>
              <a:ext uri="{FF2B5EF4-FFF2-40B4-BE49-F238E27FC236}">
                <a16:creationId xmlns:a16="http://schemas.microsoft.com/office/drawing/2014/main" id="{9059C6A3-71B2-1329-3449-79A913151A6C}"/>
              </a:ext>
            </a:extLst>
          </p:cNvPr>
          <p:cNvSpPr>
            <a:spLocks noGrp="1"/>
          </p:cNvSpPr>
          <p:nvPr>
            <p:ph sz="quarter" idx="35" hasCustomPrompt="1"/>
          </p:nvPr>
        </p:nvSpPr>
        <p:spPr>
          <a:xfrm>
            <a:off x="838200" y="5454704"/>
            <a:ext cx="1225387" cy="1225387"/>
          </a:xfrm>
          <a:prstGeom prst="rect">
            <a:avLst/>
          </a:prstGeom>
        </p:spPr>
        <p:txBody>
          <a:bodyPr anchor="ctr">
            <a:noAutofit/>
          </a:bodyPr>
          <a:lstStyle>
            <a:lvl1pPr marL="0" indent="0" algn="ctr">
              <a:buNone/>
              <a:defRPr sz="1800"/>
            </a:lvl1pPr>
          </a:lstStyle>
          <a:p>
            <a:pPr lvl="0"/>
            <a:r>
              <a:rPr lang="en-US" dirty="0"/>
              <a:t>Add text or image</a:t>
            </a:r>
          </a:p>
        </p:txBody>
      </p:sp>
      <p:sp>
        <p:nvSpPr>
          <p:cNvPr id="17" name="Content Placeholder 3">
            <a:extLst>
              <a:ext uri="{FF2B5EF4-FFF2-40B4-BE49-F238E27FC236}">
                <a16:creationId xmlns:a16="http://schemas.microsoft.com/office/drawing/2014/main" id="{D26E7E5E-546A-B37A-4F24-671B02F4A3B7}"/>
              </a:ext>
            </a:extLst>
          </p:cNvPr>
          <p:cNvSpPr>
            <a:spLocks noGrp="1"/>
          </p:cNvSpPr>
          <p:nvPr>
            <p:ph sz="quarter" idx="36" hasCustomPrompt="1"/>
          </p:nvPr>
        </p:nvSpPr>
        <p:spPr>
          <a:xfrm>
            <a:off x="2342290" y="5454703"/>
            <a:ext cx="9011510" cy="1225387"/>
          </a:xfrm>
        </p:spPr>
        <p:txBody>
          <a:bodyPr anchor="ctr">
            <a:normAutofit/>
          </a:bodyPr>
          <a:lstStyle>
            <a:lvl1pPr marL="0" indent="0">
              <a:buNone/>
              <a:defRPr sz="1800"/>
            </a:lvl1pPr>
          </a:lstStyle>
          <a:p>
            <a:pPr lvl="0"/>
            <a:r>
              <a:rPr lang="en-US" dirty="0"/>
              <a:t>Add text or image</a:t>
            </a:r>
          </a:p>
        </p:txBody>
      </p:sp>
      <p:pic>
        <p:nvPicPr>
          <p:cNvPr id="8" name="Picture 7" descr="Minnesota State logo.">
            <a:extLst>
              <a:ext uri="{FF2B5EF4-FFF2-40B4-BE49-F238E27FC236}">
                <a16:creationId xmlns:a16="http://schemas.microsoft.com/office/drawing/2014/main" id="{24F6401E-E9D4-01F4-FA60-52E40AC7EB6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17580" y="6272213"/>
            <a:ext cx="1188720" cy="402335"/>
          </a:xfrm>
          <a:prstGeom prst="rect">
            <a:avLst/>
          </a:prstGeom>
        </p:spPr>
      </p:pic>
      <p:sp>
        <p:nvSpPr>
          <p:cNvPr id="7" name="TextBox 6">
            <a:extLst>
              <a:ext uri="{FF2B5EF4-FFF2-40B4-BE49-F238E27FC236}">
                <a16:creationId xmlns:a16="http://schemas.microsoft.com/office/drawing/2014/main" id="{0C4ED0D2-716A-E12B-035E-26A8BD9AAF35}"/>
              </a:ext>
            </a:extLst>
          </p:cNvPr>
          <p:cNvSpPr txBox="1"/>
          <p:nvPr userDrawn="1"/>
        </p:nvSpPr>
        <p:spPr>
          <a:xfrm>
            <a:off x="11498580" y="6620947"/>
            <a:ext cx="457200" cy="200055"/>
          </a:xfrm>
          <a:prstGeom prst="rect">
            <a:avLst/>
          </a:prstGeom>
          <a:noFill/>
        </p:spPr>
        <p:txBody>
          <a:bodyPr wrap="square" rtlCol="0">
            <a:spAutoFit/>
          </a:bodyPr>
          <a:lstStyle/>
          <a:p>
            <a:pPr algn="ctr"/>
            <a:fld id="{D83FE643-7C41-44D2-A7F3-B4EB1EC4DD70}" type="slidenum">
              <a:rPr lang="en-US" sz="700" b="1" smtClean="0">
                <a:solidFill>
                  <a:srgbClr val="003C66"/>
                </a:solidFill>
              </a:rPr>
              <a:t>‹#›</a:t>
            </a:fld>
            <a:endParaRPr lang="en-US" sz="700" b="1">
              <a:solidFill>
                <a:srgbClr val="003C66"/>
              </a:solidFill>
            </a:endParaRPr>
          </a:p>
        </p:txBody>
      </p:sp>
    </p:spTree>
    <p:extLst>
      <p:ext uri="{BB962C8B-B14F-4D97-AF65-F5344CB8AC3E}">
        <p14:creationId xmlns:p14="http://schemas.microsoft.com/office/powerpoint/2010/main" val="3403232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 icon up">
    <p:spTree>
      <p:nvGrpSpPr>
        <p:cNvPr id="1" name=""/>
        <p:cNvGrpSpPr/>
        <p:nvPr/>
      </p:nvGrpSpPr>
      <p:grpSpPr>
        <a:xfrm>
          <a:off x="0" y="0"/>
          <a:ext cx="0" cy="0"/>
          <a:chOff x="0" y="0"/>
          <a:chExt cx="0" cy="0"/>
        </a:xfrm>
      </p:grpSpPr>
      <p:grpSp>
        <p:nvGrpSpPr>
          <p:cNvPr id="25" name="Group 24">
            <a:extLst>
              <a:ext uri="{FF2B5EF4-FFF2-40B4-BE49-F238E27FC236}">
                <a16:creationId xmlns:a16="http://schemas.microsoft.com/office/drawing/2014/main" id="{3C07A582-CD87-A189-D6AD-EAAC5B7FF44A}"/>
              </a:ext>
              <a:ext uri="{C183D7F6-B498-43B3-948B-1728B52AA6E4}">
                <adec:decorative xmlns:adec="http://schemas.microsoft.com/office/drawing/2017/decorative" val="1"/>
              </a:ext>
            </a:extLst>
          </p:cNvPr>
          <p:cNvGrpSpPr/>
          <p:nvPr userDrawn="1"/>
        </p:nvGrpSpPr>
        <p:grpSpPr>
          <a:xfrm>
            <a:off x="0" y="-91440"/>
            <a:ext cx="12192000" cy="594447"/>
            <a:chOff x="0" y="-15903"/>
            <a:chExt cx="12192000" cy="594447"/>
          </a:xfrm>
        </p:grpSpPr>
        <p:cxnSp>
          <p:nvCxnSpPr>
            <p:cNvPr id="26" name="Straight Connector 25">
              <a:extLst>
                <a:ext uri="{FF2B5EF4-FFF2-40B4-BE49-F238E27FC236}">
                  <a16:creationId xmlns:a16="http://schemas.microsoft.com/office/drawing/2014/main" id="{CB4A0F5F-4D38-BB3A-74C0-03CCE408CBDC}"/>
                </a:ext>
              </a:extLst>
            </p:cNvPr>
            <p:cNvCxnSpPr>
              <a:cxnSpLocks/>
            </p:cNvCxnSpPr>
            <p:nvPr userDrawn="1"/>
          </p:nvCxnSpPr>
          <p:spPr>
            <a:xfrm>
              <a:off x="0" y="365125"/>
              <a:ext cx="12192000" cy="0"/>
            </a:xfrm>
            <a:prstGeom prst="line">
              <a:avLst/>
            </a:prstGeom>
            <a:ln w="38100"/>
          </p:spPr>
          <p:style>
            <a:lnRef idx="2">
              <a:schemeClr val="accent1"/>
            </a:lnRef>
            <a:fillRef idx="0">
              <a:schemeClr val="accent1"/>
            </a:fillRef>
            <a:effectRef idx="1">
              <a:schemeClr val="accent1"/>
            </a:effectRef>
            <a:fontRef idx="minor">
              <a:schemeClr val="tx1"/>
            </a:fontRef>
          </p:style>
        </p:cxnSp>
        <p:sp>
          <p:nvSpPr>
            <p:cNvPr id="27" name="Isosceles Triangle 26">
              <a:extLst>
                <a:ext uri="{FF2B5EF4-FFF2-40B4-BE49-F238E27FC236}">
                  <a16:creationId xmlns:a16="http://schemas.microsoft.com/office/drawing/2014/main" id="{A86DD342-6504-D3DC-D577-E0DE1D299CE3}"/>
                </a:ext>
              </a:extLst>
            </p:cNvPr>
            <p:cNvSpPr/>
            <p:nvPr userDrawn="1"/>
          </p:nvSpPr>
          <p:spPr>
            <a:xfrm rot="10800000">
              <a:off x="356586" y="213420"/>
              <a:ext cx="963228" cy="365124"/>
            </a:xfrm>
            <a:prstGeom prst="triangle">
              <a:avLst/>
            </a:prstGeom>
            <a:solidFill>
              <a:schemeClr val="tx2"/>
            </a:solidFill>
            <a:ln w="381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A42093FC-D776-EBE4-5D5F-632B50086F5F}"/>
                </a:ext>
              </a:extLst>
            </p:cNvPr>
            <p:cNvSpPr/>
            <p:nvPr userDrawn="1"/>
          </p:nvSpPr>
          <p:spPr>
            <a:xfrm>
              <a:off x="0" y="-15903"/>
              <a:ext cx="12192000" cy="365126"/>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 </a:t>
              </a:r>
            </a:p>
          </p:txBody>
        </p:sp>
      </p:grpSp>
      <p:sp>
        <p:nvSpPr>
          <p:cNvPr id="2" name="Title 1">
            <a:extLst>
              <a:ext uri="{FF2B5EF4-FFF2-40B4-BE49-F238E27FC236}">
                <a16:creationId xmlns:a16="http://schemas.microsoft.com/office/drawing/2014/main" id="{A921798E-2B93-3458-8E93-29F46FAB2E0C}"/>
              </a:ext>
            </a:extLst>
          </p:cNvPr>
          <p:cNvSpPr>
            <a:spLocks noGrp="1"/>
          </p:cNvSpPr>
          <p:nvPr>
            <p:ph type="title"/>
          </p:nvPr>
        </p:nvSpPr>
        <p:spPr/>
        <p:txBody>
          <a:bodyPr/>
          <a:lstStyle/>
          <a:p>
            <a:r>
              <a:rPr lang="en-US"/>
              <a:t>Click to edit Master title style</a:t>
            </a:r>
          </a:p>
        </p:txBody>
      </p:sp>
      <p:sp>
        <p:nvSpPr>
          <p:cNvPr id="16" name="Text Placeholder 18">
            <a:extLst>
              <a:ext uri="{FF2B5EF4-FFF2-40B4-BE49-F238E27FC236}">
                <a16:creationId xmlns:a16="http://schemas.microsoft.com/office/drawing/2014/main" id="{3AE1F852-0BC6-B2BD-34E0-9D06A6320360}"/>
              </a:ext>
            </a:extLst>
          </p:cNvPr>
          <p:cNvSpPr>
            <a:spLocks noGrp="1"/>
          </p:cNvSpPr>
          <p:nvPr>
            <p:ph type="body" sz="quarter" idx="18"/>
          </p:nvPr>
        </p:nvSpPr>
        <p:spPr>
          <a:xfrm>
            <a:off x="838200" y="1782763"/>
            <a:ext cx="10515600" cy="951900"/>
          </a:xfrm>
        </p:spPr>
        <p:txBody>
          <a:bodyPr>
            <a:normAutofit/>
          </a:bodyPr>
          <a:lstStyle>
            <a:lvl1pPr marL="0" indent="0">
              <a:spcBef>
                <a:spcPts val="0"/>
              </a:spcBef>
              <a:spcAft>
                <a:spcPts val="0"/>
              </a:spcAft>
              <a:buNone/>
              <a:defRPr sz="1800"/>
            </a:lvl1pPr>
          </a:lstStyle>
          <a:p>
            <a:pPr lvl="0"/>
            <a:r>
              <a:rPr lang="en-US"/>
              <a:t>Click to edit Master text styles</a:t>
            </a:r>
          </a:p>
        </p:txBody>
      </p:sp>
      <p:sp>
        <p:nvSpPr>
          <p:cNvPr id="4" name="Content Placeholder 4">
            <a:extLst>
              <a:ext uri="{FF2B5EF4-FFF2-40B4-BE49-F238E27FC236}">
                <a16:creationId xmlns:a16="http://schemas.microsoft.com/office/drawing/2014/main" id="{6BB9FD05-51DA-B84E-022B-E9CACF102EDA}"/>
              </a:ext>
            </a:extLst>
          </p:cNvPr>
          <p:cNvSpPr>
            <a:spLocks noGrp="1"/>
          </p:cNvSpPr>
          <p:nvPr>
            <p:ph sz="quarter" idx="32" hasCustomPrompt="1"/>
          </p:nvPr>
        </p:nvSpPr>
        <p:spPr>
          <a:xfrm>
            <a:off x="838200" y="2734663"/>
            <a:ext cx="1828800" cy="1828800"/>
          </a:xfrm>
          <a:prstGeom prst="rect">
            <a:avLst/>
          </a:prstGeom>
        </p:spPr>
        <p:txBody>
          <a:bodyPr anchor="ctr"/>
          <a:lstStyle>
            <a:lvl1pPr marL="0" indent="0" algn="ctr">
              <a:buNone/>
              <a:defRPr/>
            </a:lvl1pPr>
          </a:lstStyle>
          <a:p>
            <a:pPr lvl="0"/>
            <a:r>
              <a:rPr lang="en-US" dirty="0"/>
              <a:t>Add text or image</a:t>
            </a:r>
          </a:p>
        </p:txBody>
      </p:sp>
      <p:sp>
        <p:nvSpPr>
          <p:cNvPr id="6" name="Content Placeholder 3">
            <a:extLst>
              <a:ext uri="{FF2B5EF4-FFF2-40B4-BE49-F238E27FC236}">
                <a16:creationId xmlns:a16="http://schemas.microsoft.com/office/drawing/2014/main" id="{8466E146-5B59-2EF3-65B9-C074A70544B4}"/>
              </a:ext>
            </a:extLst>
          </p:cNvPr>
          <p:cNvSpPr>
            <a:spLocks noGrp="1"/>
          </p:cNvSpPr>
          <p:nvPr>
            <p:ph sz="quarter" idx="31" hasCustomPrompt="1"/>
          </p:nvPr>
        </p:nvSpPr>
        <p:spPr>
          <a:xfrm>
            <a:off x="2895729" y="2734664"/>
            <a:ext cx="3001217" cy="1828799"/>
          </a:xfrm>
        </p:spPr>
        <p:txBody>
          <a:bodyPr anchor="ctr">
            <a:normAutofit/>
          </a:bodyPr>
          <a:lstStyle>
            <a:lvl1pPr marL="0" indent="0">
              <a:buNone/>
              <a:defRPr sz="1800"/>
            </a:lvl1pPr>
          </a:lstStyle>
          <a:p>
            <a:pPr lvl="0"/>
            <a:r>
              <a:rPr lang="en-US" dirty="0"/>
              <a:t>Add text or image</a:t>
            </a:r>
          </a:p>
        </p:txBody>
      </p:sp>
      <p:sp>
        <p:nvSpPr>
          <p:cNvPr id="9" name="Content Placeholder 4">
            <a:extLst>
              <a:ext uri="{FF2B5EF4-FFF2-40B4-BE49-F238E27FC236}">
                <a16:creationId xmlns:a16="http://schemas.microsoft.com/office/drawing/2014/main" id="{2691D4DB-D96D-C379-BA90-DECB38D58E67}"/>
              </a:ext>
            </a:extLst>
          </p:cNvPr>
          <p:cNvSpPr>
            <a:spLocks noGrp="1"/>
          </p:cNvSpPr>
          <p:nvPr>
            <p:ph sz="quarter" idx="36" hasCustomPrompt="1"/>
          </p:nvPr>
        </p:nvSpPr>
        <p:spPr>
          <a:xfrm>
            <a:off x="6277946" y="2734663"/>
            <a:ext cx="1828800" cy="1828800"/>
          </a:xfrm>
          <a:prstGeom prst="rect">
            <a:avLst/>
          </a:prstGeom>
        </p:spPr>
        <p:txBody>
          <a:bodyPr anchor="ctr"/>
          <a:lstStyle>
            <a:lvl1pPr marL="0" indent="0" algn="ctr">
              <a:buNone/>
              <a:defRPr/>
            </a:lvl1pPr>
          </a:lstStyle>
          <a:p>
            <a:pPr lvl="0"/>
            <a:r>
              <a:rPr lang="en-US" dirty="0"/>
              <a:t>Add text or image</a:t>
            </a:r>
          </a:p>
        </p:txBody>
      </p:sp>
      <p:sp>
        <p:nvSpPr>
          <p:cNvPr id="10" name="Content Placeholder 3">
            <a:extLst>
              <a:ext uri="{FF2B5EF4-FFF2-40B4-BE49-F238E27FC236}">
                <a16:creationId xmlns:a16="http://schemas.microsoft.com/office/drawing/2014/main" id="{ED63F715-814C-7676-5F14-0F6B5B71CF4E}"/>
              </a:ext>
            </a:extLst>
          </p:cNvPr>
          <p:cNvSpPr>
            <a:spLocks noGrp="1"/>
          </p:cNvSpPr>
          <p:nvPr>
            <p:ph sz="quarter" idx="35" hasCustomPrompt="1"/>
          </p:nvPr>
        </p:nvSpPr>
        <p:spPr>
          <a:xfrm>
            <a:off x="8335475" y="2734664"/>
            <a:ext cx="3001217" cy="1828799"/>
          </a:xfrm>
        </p:spPr>
        <p:txBody>
          <a:bodyPr anchor="ctr">
            <a:normAutofit/>
          </a:bodyPr>
          <a:lstStyle>
            <a:lvl1pPr marL="0" indent="0">
              <a:buNone/>
              <a:defRPr sz="1800"/>
            </a:lvl1pPr>
          </a:lstStyle>
          <a:p>
            <a:pPr lvl="0"/>
            <a:r>
              <a:rPr lang="en-US" dirty="0"/>
              <a:t>Add text or image</a:t>
            </a:r>
          </a:p>
        </p:txBody>
      </p:sp>
      <p:sp>
        <p:nvSpPr>
          <p:cNvPr id="11" name="Content Placeholder 4">
            <a:extLst>
              <a:ext uri="{FF2B5EF4-FFF2-40B4-BE49-F238E27FC236}">
                <a16:creationId xmlns:a16="http://schemas.microsoft.com/office/drawing/2014/main" id="{85086274-F606-31F2-C81F-6A4638816B4E}"/>
              </a:ext>
            </a:extLst>
          </p:cNvPr>
          <p:cNvSpPr>
            <a:spLocks noGrp="1"/>
          </p:cNvSpPr>
          <p:nvPr>
            <p:ph sz="quarter" idx="34" hasCustomPrompt="1"/>
          </p:nvPr>
        </p:nvSpPr>
        <p:spPr>
          <a:xfrm>
            <a:off x="838200" y="4829845"/>
            <a:ext cx="1828800" cy="1828800"/>
          </a:xfrm>
          <a:prstGeom prst="rect">
            <a:avLst/>
          </a:prstGeom>
        </p:spPr>
        <p:txBody>
          <a:bodyPr anchor="ctr"/>
          <a:lstStyle>
            <a:lvl1pPr marL="0" indent="0" algn="ctr">
              <a:buNone/>
              <a:defRPr/>
            </a:lvl1pPr>
          </a:lstStyle>
          <a:p>
            <a:pPr lvl="0"/>
            <a:r>
              <a:rPr lang="en-US" dirty="0"/>
              <a:t>Add text or image</a:t>
            </a:r>
          </a:p>
        </p:txBody>
      </p:sp>
      <p:sp>
        <p:nvSpPr>
          <p:cNvPr id="12" name="Content Placeholder 3">
            <a:extLst>
              <a:ext uri="{FF2B5EF4-FFF2-40B4-BE49-F238E27FC236}">
                <a16:creationId xmlns:a16="http://schemas.microsoft.com/office/drawing/2014/main" id="{9C4EBA00-4B92-CDD2-E014-D94A62B47E86}"/>
              </a:ext>
            </a:extLst>
          </p:cNvPr>
          <p:cNvSpPr>
            <a:spLocks noGrp="1"/>
          </p:cNvSpPr>
          <p:nvPr>
            <p:ph sz="quarter" idx="33" hasCustomPrompt="1"/>
          </p:nvPr>
        </p:nvSpPr>
        <p:spPr>
          <a:xfrm>
            <a:off x="2895729" y="4829846"/>
            <a:ext cx="3001217" cy="1828799"/>
          </a:xfrm>
        </p:spPr>
        <p:txBody>
          <a:bodyPr anchor="ctr">
            <a:normAutofit/>
          </a:bodyPr>
          <a:lstStyle>
            <a:lvl1pPr marL="0" indent="0">
              <a:buNone/>
              <a:defRPr sz="1800"/>
            </a:lvl1pPr>
          </a:lstStyle>
          <a:p>
            <a:pPr lvl="0"/>
            <a:r>
              <a:rPr lang="en-US" dirty="0"/>
              <a:t>Add text or image</a:t>
            </a:r>
          </a:p>
        </p:txBody>
      </p:sp>
      <p:sp>
        <p:nvSpPr>
          <p:cNvPr id="13" name="Content Placeholder 4">
            <a:extLst>
              <a:ext uri="{FF2B5EF4-FFF2-40B4-BE49-F238E27FC236}">
                <a16:creationId xmlns:a16="http://schemas.microsoft.com/office/drawing/2014/main" id="{0F68440F-0428-8658-71B0-C5618B665AEC}"/>
              </a:ext>
            </a:extLst>
          </p:cNvPr>
          <p:cNvSpPr>
            <a:spLocks noGrp="1"/>
          </p:cNvSpPr>
          <p:nvPr>
            <p:ph sz="quarter" idx="38" hasCustomPrompt="1"/>
          </p:nvPr>
        </p:nvSpPr>
        <p:spPr>
          <a:xfrm>
            <a:off x="6277946" y="4829845"/>
            <a:ext cx="1828800" cy="1828800"/>
          </a:xfrm>
          <a:prstGeom prst="rect">
            <a:avLst/>
          </a:prstGeom>
        </p:spPr>
        <p:txBody>
          <a:bodyPr anchor="ctr"/>
          <a:lstStyle>
            <a:lvl1pPr marL="0" indent="0" algn="ctr">
              <a:buNone/>
              <a:defRPr/>
            </a:lvl1pPr>
          </a:lstStyle>
          <a:p>
            <a:pPr lvl="0"/>
            <a:r>
              <a:rPr lang="en-US" dirty="0"/>
              <a:t>Add text or image</a:t>
            </a:r>
          </a:p>
        </p:txBody>
      </p:sp>
      <p:sp>
        <p:nvSpPr>
          <p:cNvPr id="14" name="Content Placeholder 3">
            <a:extLst>
              <a:ext uri="{FF2B5EF4-FFF2-40B4-BE49-F238E27FC236}">
                <a16:creationId xmlns:a16="http://schemas.microsoft.com/office/drawing/2014/main" id="{702023EB-D60B-2042-408D-24B9F9A32192}"/>
              </a:ext>
            </a:extLst>
          </p:cNvPr>
          <p:cNvSpPr>
            <a:spLocks noGrp="1"/>
          </p:cNvSpPr>
          <p:nvPr>
            <p:ph sz="quarter" idx="37" hasCustomPrompt="1"/>
          </p:nvPr>
        </p:nvSpPr>
        <p:spPr>
          <a:xfrm>
            <a:off x="8335475" y="4829846"/>
            <a:ext cx="3001217" cy="1828799"/>
          </a:xfrm>
        </p:spPr>
        <p:txBody>
          <a:bodyPr anchor="ctr">
            <a:normAutofit/>
          </a:bodyPr>
          <a:lstStyle>
            <a:lvl1pPr marL="0" indent="0">
              <a:buNone/>
              <a:defRPr sz="1800"/>
            </a:lvl1pPr>
          </a:lstStyle>
          <a:p>
            <a:pPr lvl="0"/>
            <a:r>
              <a:rPr lang="en-US" dirty="0"/>
              <a:t>Add text or image</a:t>
            </a:r>
          </a:p>
        </p:txBody>
      </p:sp>
      <p:pic>
        <p:nvPicPr>
          <p:cNvPr id="8" name="Picture 7" descr="Minnesota State logo.">
            <a:extLst>
              <a:ext uri="{FF2B5EF4-FFF2-40B4-BE49-F238E27FC236}">
                <a16:creationId xmlns:a16="http://schemas.microsoft.com/office/drawing/2014/main" id="{24F6401E-E9D4-01F4-FA60-52E40AC7EB6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17580" y="6272213"/>
            <a:ext cx="1188720" cy="402335"/>
          </a:xfrm>
          <a:prstGeom prst="rect">
            <a:avLst/>
          </a:prstGeom>
        </p:spPr>
      </p:pic>
      <p:sp>
        <p:nvSpPr>
          <p:cNvPr id="7" name="TextBox 6">
            <a:extLst>
              <a:ext uri="{FF2B5EF4-FFF2-40B4-BE49-F238E27FC236}">
                <a16:creationId xmlns:a16="http://schemas.microsoft.com/office/drawing/2014/main" id="{0C4ED0D2-716A-E12B-035E-26A8BD9AAF35}"/>
              </a:ext>
            </a:extLst>
          </p:cNvPr>
          <p:cNvSpPr txBox="1"/>
          <p:nvPr userDrawn="1"/>
        </p:nvSpPr>
        <p:spPr>
          <a:xfrm>
            <a:off x="11498580" y="6620947"/>
            <a:ext cx="457200" cy="200055"/>
          </a:xfrm>
          <a:prstGeom prst="rect">
            <a:avLst/>
          </a:prstGeom>
          <a:noFill/>
        </p:spPr>
        <p:txBody>
          <a:bodyPr wrap="square" rtlCol="0">
            <a:spAutoFit/>
          </a:bodyPr>
          <a:lstStyle/>
          <a:p>
            <a:pPr algn="ctr"/>
            <a:fld id="{D83FE643-7C41-44D2-A7F3-B4EB1EC4DD70}" type="slidenum">
              <a:rPr lang="en-US" sz="700" b="1" smtClean="0">
                <a:solidFill>
                  <a:srgbClr val="003C66"/>
                </a:solidFill>
              </a:rPr>
              <a:t>‹#›</a:t>
            </a:fld>
            <a:endParaRPr lang="en-US" sz="700" b="1">
              <a:solidFill>
                <a:srgbClr val="003C66"/>
              </a:solidFill>
            </a:endParaRPr>
          </a:p>
        </p:txBody>
      </p:sp>
    </p:spTree>
    <p:extLst>
      <p:ext uri="{BB962C8B-B14F-4D97-AF65-F5344CB8AC3E}">
        <p14:creationId xmlns:p14="http://schemas.microsoft.com/office/powerpoint/2010/main" val="3948967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Multi image 6">
    <p:spTree>
      <p:nvGrpSpPr>
        <p:cNvPr id="1" name=""/>
        <p:cNvGrpSpPr/>
        <p:nvPr/>
      </p:nvGrpSpPr>
      <p:grpSpPr>
        <a:xfrm>
          <a:off x="0" y="0"/>
          <a:ext cx="0" cy="0"/>
          <a:chOff x="0" y="0"/>
          <a:chExt cx="0" cy="0"/>
        </a:xfrm>
      </p:grpSpPr>
      <p:grpSp>
        <p:nvGrpSpPr>
          <p:cNvPr id="25" name="Group 24">
            <a:extLst>
              <a:ext uri="{FF2B5EF4-FFF2-40B4-BE49-F238E27FC236}">
                <a16:creationId xmlns:a16="http://schemas.microsoft.com/office/drawing/2014/main" id="{3C07A582-CD87-A189-D6AD-EAAC5B7FF44A}"/>
              </a:ext>
              <a:ext uri="{C183D7F6-B498-43B3-948B-1728B52AA6E4}">
                <adec:decorative xmlns:adec="http://schemas.microsoft.com/office/drawing/2017/decorative" val="1"/>
              </a:ext>
            </a:extLst>
          </p:cNvPr>
          <p:cNvGrpSpPr/>
          <p:nvPr userDrawn="1"/>
        </p:nvGrpSpPr>
        <p:grpSpPr>
          <a:xfrm>
            <a:off x="0" y="-91440"/>
            <a:ext cx="12192000" cy="594447"/>
            <a:chOff x="0" y="-15903"/>
            <a:chExt cx="12192000" cy="594447"/>
          </a:xfrm>
        </p:grpSpPr>
        <p:cxnSp>
          <p:nvCxnSpPr>
            <p:cNvPr id="26" name="Straight Connector 25">
              <a:extLst>
                <a:ext uri="{FF2B5EF4-FFF2-40B4-BE49-F238E27FC236}">
                  <a16:creationId xmlns:a16="http://schemas.microsoft.com/office/drawing/2014/main" id="{CB4A0F5F-4D38-BB3A-74C0-03CCE408CBDC}"/>
                </a:ext>
              </a:extLst>
            </p:cNvPr>
            <p:cNvCxnSpPr>
              <a:cxnSpLocks/>
            </p:cNvCxnSpPr>
            <p:nvPr userDrawn="1"/>
          </p:nvCxnSpPr>
          <p:spPr>
            <a:xfrm>
              <a:off x="0" y="365125"/>
              <a:ext cx="12192000" cy="0"/>
            </a:xfrm>
            <a:prstGeom prst="line">
              <a:avLst/>
            </a:prstGeom>
            <a:ln w="38100"/>
          </p:spPr>
          <p:style>
            <a:lnRef idx="2">
              <a:schemeClr val="accent1"/>
            </a:lnRef>
            <a:fillRef idx="0">
              <a:schemeClr val="accent1"/>
            </a:fillRef>
            <a:effectRef idx="1">
              <a:schemeClr val="accent1"/>
            </a:effectRef>
            <a:fontRef idx="minor">
              <a:schemeClr val="tx1"/>
            </a:fontRef>
          </p:style>
        </p:cxnSp>
        <p:sp>
          <p:nvSpPr>
            <p:cNvPr id="27" name="Isosceles Triangle 26">
              <a:extLst>
                <a:ext uri="{FF2B5EF4-FFF2-40B4-BE49-F238E27FC236}">
                  <a16:creationId xmlns:a16="http://schemas.microsoft.com/office/drawing/2014/main" id="{A86DD342-6504-D3DC-D577-E0DE1D299CE3}"/>
                </a:ext>
              </a:extLst>
            </p:cNvPr>
            <p:cNvSpPr/>
            <p:nvPr userDrawn="1"/>
          </p:nvSpPr>
          <p:spPr>
            <a:xfrm rot="10800000">
              <a:off x="356586" y="213420"/>
              <a:ext cx="963228" cy="365124"/>
            </a:xfrm>
            <a:prstGeom prst="triangle">
              <a:avLst/>
            </a:prstGeom>
            <a:solidFill>
              <a:schemeClr val="tx2"/>
            </a:solidFill>
            <a:ln w="381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A42093FC-D776-EBE4-5D5F-632B50086F5F}"/>
                </a:ext>
              </a:extLst>
            </p:cNvPr>
            <p:cNvSpPr/>
            <p:nvPr userDrawn="1"/>
          </p:nvSpPr>
          <p:spPr>
            <a:xfrm>
              <a:off x="0" y="-15903"/>
              <a:ext cx="12192000" cy="365126"/>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 </a:t>
              </a:r>
            </a:p>
          </p:txBody>
        </p:sp>
      </p:grpSp>
      <p:sp>
        <p:nvSpPr>
          <p:cNvPr id="2" name="Title 1">
            <a:extLst>
              <a:ext uri="{FF2B5EF4-FFF2-40B4-BE49-F238E27FC236}">
                <a16:creationId xmlns:a16="http://schemas.microsoft.com/office/drawing/2014/main" id="{A921798E-2B93-3458-8E93-29F46FAB2E0C}"/>
              </a:ext>
            </a:extLst>
          </p:cNvPr>
          <p:cNvSpPr>
            <a:spLocks noGrp="1"/>
          </p:cNvSpPr>
          <p:nvPr>
            <p:ph type="title" hasCustomPrompt="1"/>
          </p:nvPr>
        </p:nvSpPr>
        <p:spPr/>
        <p:txBody>
          <a:bodyPr/>
          <a:lstStyle/>
          <a:p>
            <a:r>
              <a:rPr lang="en-US" dirty="0"/>
              <a:t>Click to edit title</a:t>
            </a:r>
          </a:p>
        </p:txBody>
      </p:sp>
      <p:sp>
        <p:nvSpPr>
          <p:cNvPr id="22" name="Text Placeholder 21">
            <a:extLst>
              <a:ext uri="{FF2B5EF4-FFF2-40B4-BE49-F238E27FC236}">
                <a16:creationId xmlns:a16="http://schemas.microsoft.com/office/drawing/2014/main" id="{C564B0F3-0A9C-B646-EC6C-7D0D431F5E5C}"/>
              </a:ext>
            </a:extLst>
          </p:cNvPr>
          <p:cNvSpPr>
            <a:spLocks noGrp="1"/>
          </p:cNvSpPr>
          <p:nvPr>
            <p:ph type="body" sz="quarter" idx="10" hasCustomPrompt="1"/>
          </p:nvPr>
        </p:nvSpPr>
        <p:spPr>
          <a:xfrm>
            <a:off x="838200" y="1864865"/>
            <a:ext cx="10731500" cy="1141564"/>
          </a:xfrm>
        </p:spPr>
        <p:txBody>
          <a:bodyPr>
            <a:normAutofit/>
          </a:bodyPr>
          <a:lstStyle>
            <a:lvl1pPr marL="0" indent="0">
              <a:buNone/>
              <a:defRPr sz="1800"/>
            </a:lvl1pPr>
            <a:lvl2pPr marL="457200" indent="0">
              <a:buNone/>
              <a:defRPr/>
            </a:lvl2pPr>
            <a:lvl3pPr marL="822960" indent="0">
              <a:buNone/>
              <a:defRPr/>
            </a:lvl3pPr>
            <a:lvl4pPr marL="1188720" indent="0">
              <a:buNone/>
              <a:defRPr/>
            </a:lvl4pPr>
            <a:lvl5pPr marL="1554480" indent="0">
              <a:buNone/>
              <a:defRPr/>
            </a:lvl5pPr>
          </a:lstStyle>
          <a:p>
            <a:pPr lvl="0"/>
            <a:r>
              <a:rPr lang="en-US" dirty="0"/>
              <a:t>Click to edit text</a:t>
            </a:r>
          </a:p>
        </p:txBody>
      </p:sp>
      <p:sp>
        <p:nvSpPr>
          <p:cNvPr id="13" name="Content Placeholder 3">
            <a:extLst>
              <a:ext uri="{FF2B5EF4-FFF2-40B4-BE49-F238E27FC236}">
                <a16:creationId xmlns:a16="http://schemas.microsoft.com/office/drawing/2014/main" id="{AC5DF33F-8E74-45AE-9BFA-E0956DE6D254}"/>
              </a:ext>
            </a:extLst>
          </p:cNvPr>
          <p:cNvSpPr>
            <a:spLocks noGrp="1"/>
          </p:cNvSpPr>
          <p:nvPr>
            <p:ph sz="quarter" idx="31" hasCustomPrompt="1"/>
          </p:nvPr>
        </p:nvSpPr>
        <p:spPr>
          <a:xfrm>
            <a:off x="838200" y="3029008"/>
            <a:ext cx="2743200" cy="1544638"/>
          </a:xfrm>
          <a:effectLst/>
        </p:spPr>
        <p:txBody>
          <a:bodyPr anchor="ctr"/>
          <a:lstStyle>
            <a:lvl1pPr marL="0" indent="0" algn="ctr">
              <a:buNone/>
              <a:defRPr/>
            </a:lvl1pPr>
          </a:lstStyle>
          <a:p>
            <a:pPr lvl="0"/>
            <a:r>
              <a:rPr lang="en-US" dirty="0"/>
              <a:t>Add text or image</a:t>
            </a:r>
          </a:p>
        </p:txBody>
      </p:sp>
      <p:sp>
        <p:nvSpPr>
          <p:cNvPr id="12" name="Content Placeholder 3">
            <a:extLst>
              <a:ext uri="{FF2B5EF4-FFF2-40B4-BE49-F238E27FC236}">
                <a16:creationId xmlns:a16="http://schemas.microsoft.com/office/drawing/2014/main" id="{7EF1EB41-68B6-A856-901E-6C4616997DB5}"/>
              </a:ext>
            </a:extLst>
          </p:cNvPr>
          <p:cNvSpPr>
            <a:spLocks noGrp="1"/>
          </p:cNvSpPr>
          <p:nvPr>
            <p:ph sz="quarter" idx="30" hasCustomPrompt="1"/>
          </p:nvPr>
        </p:nvSpPr>
        <p:spPr>
          <a:xfrm>
            <a:off x="4700789" y="3029008"/>
            <a:ext cx="2743200" cy="1544638"/>
          </a:xfrm>
          <a:effectLst/>
        </p:spPr>
        <p:txBody>
          <a:bodyPr anchor="ctr"/>
          <a:lstStyle>
            <a:lvl1pPr marL="0" indent="0" algn="ctr">
              <a:buNone/>
              <a:defRPr/>
            </a:lvl1pPr>
          </a:lstStyle>
          <a:p>
            <a:pPr lvl="0"/>
            <a:r>
              <a:rPr lang="en-US" dirty="0"/>
              <a:t>Add text or image</a:t>
            </a:r>
          </a:p>
        </p:txBody>
      </p:sp>
      <p:sp>
        <p:nvSpPr>
          <p:cNvPr id="11" name="Content Placeholder 3">
            <a:extLst>
              <a:ext uri="{FF2B5EF4-FFF2-40B4-BE49-F238E27FC236}">
                <a16:creationId xmlns:a16="http://schemas.microsoft.com/office/drawing/2014/main" id="{E36EA961-1662-73ED-3559-4BF63A72C3EB}"/>
              </a:ext>
            </a:extLst>
          </p:cNvPr>
          <p:cNvSpPr>
            <a:spLocks noGrp="1"/>
          </p:cNvSpPr>
          <p:nvPr>
            <p:ph sz="quarter" idx="29" hasCustomPrompt="1"/>
          </p:nvPr>
        </p:nvSpPr>
        <p:spPr>
          <a:xfrm>
            <a:off x="8614452" y="3022119"/>
            <a:ext cx="2743200" cy="1544638"/>
          </a:xfrm>
          <a:effectLst/>
        </p:spPr>
        <p:txBody>
          <a:bodyPr anchor="ctr"/>
          <a:lstStyle>
            <a:lvl1pPr marL="0" indent="0" algn="ctr">
              <a:buNone/>
              <a:defRPr/>
            </a:lvl1pPr>
          </a:lstStyle>
          <a:p>
            <a:pPr lvl="0"/>
            <a:r>
              <a:rPr lang="en-US" dirty="0"/>
              <a:t>Add text or image</a:t>
            </a:r>
          </a:p>
        </p:txBody>
      </p:sp>
      <p:sp>
        <p:nvSpPr>
          <p:cNvPr id="10" name="Content Placeholder 3">
            <a:extLst>
              <a:ext uri="{FF2B5EF4-FFF2-40B4-BE49-F238E27FC236}">
                <a16:creationId xmlns:a16="http://schemas.microsoft.com/office/drawing/2014/main" id="{0F7A9F1E-8D39-9C57-37F9-8C73E96C45FE}"/>
              </a:ext>
            </a:extLst>
          </p:cNvPr>
          <p:cNvSpPr>
            <a:spLocks noGrp="1"/>
          </p:cNvSpPr>
          <p:nvPr>
            <p:ph sz="quarter" idx="28" hasCustomPrompt="1"/>
          </p:nvPr>
        </p:nvSpPr>
        <p:spPr>
          <a:xfrm>
            <a:off x="838200" y="4727575"/>
            <a:ext cx="2743200" cy="1544638"/>
          </a:xfrm>
          <a:effectLst/>
        </p:spPr>
        <p:txBody>
          <a:bodyPr anchor="ctr"/>
          <a:lstStyle>
            <a:lvl1pPr marL="0" indent="0" algn="ctr">
              <a:buNone/>
              <a:defRPr/>
            </a:lvl1pPr>
          </a:lstStyle>
          <a:p>
            <a:pPr lvl="0"/>
            <a:r>
              <a:rPr lang="en-US" dirty="0"/>
              <a:t>Add text or image</a:t>
            </a:r>
          </a:p>
        </p:txBody>
      </p:sp>
      <p:sp>
        <p:nvSpPr>
          <p:cNvPr id="9" name="Content Placeholder 3">
            <a:extLst>
              <a:ext uri="{FF2B5EF4-FFF2-40B4-BE49-F238E27FC236}">
                <a16:creationId xmlns:a16="http://schemas.microsoft.com/office/drawing/2014/main" id="{5B429B10-EF4E-9109-5450-99D9F8C2D0DB}"/>
              </a:ext>
            </a:extLst>
          </p:cNvPr>
          <p:cNvSpPr>
            <a:spLocks noGrp="1"/>
          </p:cNvSpPr>
          <p:nvPr>
            <p:ph sz="quarter" idx="27" hasCustomPrompt="1"/>
          </p:nvPr>
        </p:nvSpPr>
        <p:spPr>
          <a:xfrm>
            <a:off x="4724400" y="4711885"/>
            <a:ext cx="2743200" cy="1544638"/>
          </a:xfrm>
          <a:effectLst/>
        </p:spPr>
        <p:txBody>
          <a:bodyPr anchor="ctr"/>
          <a:lstStyle>
            <a:lvl1pPr marL="0" indent="0" algn="ctr">
              <a:buNone/>
              <a:defRPr/>
            </a:lvl1pPr>
          </a:lstStyle>
          <a:p>
            <a:pPr lvl="0"/>
            <a:r>
              <a:rPr lang="en-US" dirty="0"/>
              <a:t>Add text or image</a:t>
            </a:r>
          </a:p>
        </p:txBody>
      </p:sp>
      <p:sp>
        <p:nvSpPr>
          <p:cNvPr id="6" name="Content Placeholder 3">
            <a:extLst>
              <a:ext uri="{FF2B5EF4-FFF2-40B4-BE49-F238E27FC236}">
                <a16:creationId xmlns:a16="http://schemas.microsoft.com/office/drawing/2014/main" id="{A9C20221-E3BA-1507-13FA-7FE1A034073D}"/>
              </a:ext>
            </a:extLst>
          </p:cNvPr>
          <p:cNvSpPr>
            <a:spLocks noGrp="1"/>
          </p:cNvSpPr>
          <p:nvPr>
            <p:ph sz="quarter" idx="26" hasCustomPrompt="1"/>
          </p:nvPr>
        </p:nvSpPr>
        <p:spPr>
          <a:xfrm>
            <a:off x="8616696" y="4711885"/>
            <a:ext cx="2743200" cy="1544638"/>
          </a:xfrm>
          <a:effectLst/>
        </p:spPr>
        <p:txBody>
          <a:bodyPr anchor="ctr"/>
          <a:lstStyle>
            <a:lvl1pPr marL="0" indent="0" algn="ctr">
              <a:buNone/>
              <a:defRPr/>
            </a:lvl1pPr>
          </a:lstStyle>
          <a:p>
            <a:pPr lvl="0"/>
            <a:r>
              <a:rPr lang="en-US" dirty="0"/>
              <a:t>Add text or image</a:t>
            </a:r>
          </a:p>
        </p:txBody>
      </p:sp>
      <p:pic>
        <p:nvPicPr>
          <p:cNvPr id="8" name="Picture 7" descr="Minnesota State logo.">
            <a:extLst>
              <a:ext uri="{FF2B5EF4-FFF2-40B4-BE49-F238E27FC236}">
                <a16:creationId xmlns:a16="http://schemas.microsoft.com/office/drawing/2014/main" id="{24F6401E-E9D4-01F4-FA60-52E40AC7EB6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17580" y="6272213"/>
            <a:ext cx="1188720" cy="402335"/>
          </a:xfrm>
          <a:prstGeom prst="rect">
            <a:avLst/>
          </a:prstGeom>
        </p:spPr>
      </p:pic>
      <p:sp>
        <p:nvSpPr>
          <p:cNvPr id="7" name="TextBox 6">
            <a:extLst>
              <a:ext uri="{FF2B5EF4-FFF2-40B4-BE49-F238E27FC236}">
                <a16:creationId xmlns:a16="http://schemas.microsoft.com/office/drawing/2014/main" id="{0C4ED0D2-716A-E12B-035E-26A8BD9AAF35}"/>
              </a:ext>
            </a:extLst>
          </p:cNvPr>
          <p:cNvSpPr txBox="1"/>
          <p:nvPr userDrawn="1"/>
        </p:nvSpPr>
        <p:spPr>
          <a:xfrm>
            <a:off x="11498580" y="6620947"/>
            <a:ext cx="457200" cy="200055"/>
          </a:xfrm>
          <a:prstGeom prst="rect">
            <a:avLst/>
          </a:prstGeom>
          <a:noFill/>
        </p:spPr>
        <p:txBody>
          <a:bodyPr wrap="square" rtlCol="0">
            <a:spAutoFit/>
          </a:bodyPr>
          <a:lstStyle/>
          <a:p>
            <a:pPr algn="ctr"/>
            <a:fld id="{D83FE643-7C41-44D2-A7F3-B4EB1EC4DD70}" type="slidenum">
              <a:rPr lang="en-US" sz="700" b="1" smtClean="0">
                <a:solidFill>
                  <a:srgbClr val="003C66"/>
                </a:solidFill>
              </a:rPr>
              <a:t>‹#›</a:t>
            </a:fld>
            <a:endParaRPr lang="en-US" sz="700" b="1">
              <a:solidFill>
                <a:srgbClr val="003C66"/>
              </a:solidFill>
            </a:endParaRPr>
          </a:p>
        </p:txBody>
      </p:sp>
    </p:spTree>
    <p:extLst>
      <p:ext uri="{BB962C8B-B14F-4D97-AF65-F5344CB8AC3E}">
        <p14:creationId xmlns:p14="http://schemas.microsoft.com/office/powerpoint/2010/main" val="27700457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Multi image 8">
    <p:spTree>
      <p:nvGrpSpPr>
        <p:cNvPr id="1" name=""/>
        <p:cNvGrpSpPr/>
        <p:nvPr/>
      </p:nvGrpSpPr>
      <p:grpSpPr>
        <a:xfrm>
          <a:off x="0" y="0"/>
          <a:ext cx="0" cy="0"/>
          <a:chOff x="0" y="0"/>
          <a:chExt cx="0" cy="0"/>
        </a:xfrm>
      </p:grpSpPr>
      <p:grpSp>
        <p:nvGrpSpPr>
          <p:cNvPr id="25" name="Group 24">
            <a:extLst>
              <a:ext uri="{FF2B5EF4-FFF2-40B4-BE49-F238E27FC236}">
                <a16:creationId xmlns:a16="http://schemas.microsoft.com/office/drawing/2014/main" id="{3C07A582-CD87-A189-D6AD-EAAC5B7FF44A}"/>
              </a:ext>
              <a:ext uri="{C183D7F6-B498-43B3-948B-1728B52AA6E4}">
                <adec:decorative xmlns:adec="http://schemas.microsoft.com/office/drawing/2017/decorative" val="1"/>
              </a:ext>
            </a:extLst>
          </p:cNvPr>
          <p:cNvGrpSpPr/>
          <p:nvPr userDrawn="1"/>
        </p:nvGrpSpPr>
        <p:grpSpPr>
          <a:xfrm>
            <a:off x="0" y="-91440"/>
            <a:ext cx="12192000" cy="594447"/>
            <a:chOff x="0" y="-15903"/>
            <a:chExt cx="12192000" cy="594447"/>
          </a:xfrm>
        </p:grpSpPr>
        <p:cxnSp>
          <p:nvCxnSpPr>
            <p:cNvPr id="26" name="Straight Connector 25">
              <a:extLst>
                <a:ext uri="{FF2B5EF4-FFF2-40B4-BE49-F238E27FC236}">
                  <a16:creationId xmlns:a16="http://schemas.microsoft.com/office/drawing/2014/main" id="{CB4A0F5F-4D38-BB3A-74C0-03CCE408CBDC}"/>
                </a:ext>
              </a:extLst>
            </p:cNvPr>
            <p:cNvCxnSpPr>
              <a:cxnSpLocks/>
            </p:cNvCxnSpPr>
            <p:nvPr userDrawn="1"/>
          </p:nvCxnSpPr>
          <p:spPr>
            <a:xfrm>
              <a:off x="0" y="365125"/>
              <a:ext cx="12192000" cy="0"/>
            </a:xfrm>
            <a:prstGeom prst="line">
              <a:avLst/>
            </a:prstGeom>
            <a:ln w="38100"/>
          </p:spPr>
          <p:style>
            <a:lnRef idx="2">
              <a:schemeClr val="accent1"/>
            </a:lnRef>
            <a:fillRef idx="0">
              <a:schemeClr val="accent1"/>
            </a:fillRef>
            <a:effectRef idx="1">
              <a:schemeClr val="accent1"/>
            </a:effectRef>
            <a:fontRef idx="minor">
              <a:schemeClr val="tx1"/>
            </a:fontRef>
          </p:style>
        </p:cxnSp>
        <p:sp>
          <p:nvSpPr>
            <p:cNvPr id="27" name="Isosceles Triangle 26">
              <a:extLst>
                <a:ext uri="{FF2B5EF4-FFF2-40B4-BE49-F238E27FC236}">
                  <a16:creationId xmlns:a16="http://schemas.microsoft.com/office/drawing/2014/main" id="{A86DD342-6504-D3DC-D577-E0DE1D299CE3}"/>
                </a:ext>
              </a:extLst>
            </p:cNvPr>
            <p:cNvSpPr/>
            <p:nvPr userDrawn="1"/>
          </p:nvSpPr>
          <p:spPr>
            <a:xfrm rot="10800000">
              <a:off x="356586" y="213420"/>
              <a:ext cx="963228" cy="365124"/>
            </a:xfrm>
            <a:prstGeom prst="triangle">
              <a:avLst/>
            </a:prstGeom>
            <a:solidFill>
              <a:schemeClr val="tx2"/>
            </a:solidFill>
            <a:ln w="381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A42093FC-D776-EBE4-5D5F-632B50086F5F}"/>
                </a:ext>
              </a:extLst>
            </p:cNvPr>
            <p:cNvSpPr/>
            <p:nvPr userDrawn="1"/>
          </p:nvSpPr>
          <p:spPr>
            <a:xfrm>
              <a:off x="0" y="-15903"/>
              <a:ext cx="12192000" cy="365126"/>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 </a:t>
              </a:r>
            </a:p>
          </p:txBody>
        </p:sp>
      </p:grpSp>
      <p:sp>
        <p:nvSpPr>
          <p:cNvPr id="2" name="Title 1">
            <a:extLst>
              <a:ext uri="{FF2B5EF4-FFF2-40B4-BE49-F238E27FC236}">
                <a16:creationId xmlns:a16="http://schemas.microsoft.com/office/drawing/2014/main" id="{A921798E-2B93-3458-8E93-29F46FAB2E0C}"/>
              </a:ext>
            </a:extLst>
          </p:cNvPr>
          <p:cNvSpPr>
            <a:spLocks noGrp="1"/>
          </p:cNvSpPr>
          <p:nvPr>
            <p:ph type="title" hasCustomPrompt="1"/>
          </p:nvPr>
        </p:nvSpPr>
        <p:spPr/>
        <p:txBody>
          <a:bodyPr/>
          <a:lstStyle/>
          <a:p>
            <a:r>
              <a:rPr lang="en-US" dirty="0"/>
              <a:t>Click to edit title</a:t>
            </a:r>
          </a:p>
        </p:txBody>
      </p:sp>
      <p:sp>
        <p:nvSpPr>
          <p:cNvPr id="22" name="Text Placeholder 21">
            <a:extLst>
              <a:ext uri="{FF2B5EF4-FFF2-40B4-BE49-F238E27FC236}">
                <a16:creationId xmlns:a16="http://schemas.microsoft.com/office/drawing/2014/main" id="{C564B0F3-0A9C-B646-EC6C-7D0D431F5E5C}"/>
              </a:ext>
            </a:extLst>
          </p:cNvPr>
          <p:cNvSpPr>
            <a:spLocks noGrp="1"/>
          </p:cNvSpPr>
          <p:nvPr>
            <p:ph type="body" sz="quarter" idx="10" hasCustomPrompt="1"/>
          </p:nvPr>
        </p:nvSpPr>
        <p:spPr>
          <a:xfrm>
            <a:off x="838200" y="1864865"/>
            <a:ext cx="10731500" cy="1141564"/>
          </a:xfrm>
        </p:spPr>
        <p:txBody>
          <a:bodyPr>
            <a:normAutofit/>
          </a:bodyPr>
          <a:lstStyle>
            <a:lvl1pPr marL="0" indent="0">
              <a:buNone/>
              <a:defRPr sz="1800"/>
            </a:lvl1pPr>
            <a:lvl2pPr marL="457200" indent="0">
              <a:buNone/>
              <a:defRPr/>
            </a:lvl2pPr>
            <a:lvl3pPr marL="822960" indent="0">
              <a:buNone/>
              <a:defRPr/>
            </a:lvl3pPr>
            <a:lvl4pPr marL="1188720" indent="0">
              <a:buNone/>
              <a:defRPr/>
            </a:lvl4pPr>
            <a:lvl5pPr marL="1554480" indent="0">
              <a:buNone/>
              <a:defRPr/>
            </a:lvl5pPr>
          </a:lstStyle>
          <a:p>
            <a:pPr lvl="0"/>
            <a:r>
              <a:rPr lang="en-US" dirty="0"/>
              <a:t>Click to edit text</a:t>
            </a:r>
          </a:p>
        </p:txBody>
      </p:sp>
      <p:sp>
        <p:nvSpPr>
          <p:cNvPr id="13" name="Content Placeholder 3">
            <a:extLst>
              <a:ext uri="{FF2B5EF4-FFF2-40B4-BE49-F238E27FC236}">
                <a16:creationId xmlns:a16="http://schemas.microsoft.com/office/drawing/2014/main" id="{AC5DF33F-8E74-45AE-9BFA-E0956DE6D254}"/>
              </a:ext>
            </a:extLst>
          </p:cNvPr>
          <p:cNvSpPr>
            <a:spLocks noGrp="1"/>
          </p:cNvSpPr>
          <p:nvPr>
            <p:ph sz="quarter" idx="31" hasCustomPrompt="1"/>
          </p:nvPr>
        </p:nvSpPr>
        <p:spPr>
          <a:xfrm>
            <a:off x="380198" y="3029008"/>
            <a:ext cx="2743200" cy="1544638"/>
          </a:xfrm>
        </p:spPr>
        <p:txBody>
          <a:bodyPr anchor="ctr"/>
          <a:lstStyle>
            <a:lvl1pPr marL="0" indent="0" algn="ctr">
              <a:buNone/>
              <a:defRPr/>
            </a:lvl1pPr>
          </a:lstStyle>
          <a:p>
            <a:pPr lvl="0"/>
            <a:r>
              <a:rPr lang="en-US" dirty="0"/>
              <a:t>Add text or image</a:t>
            </a:r>
          </a:p>
        </p:txBody>
      </p:sp>
      <p:sp>
        <p:nvSpPr>
          <p:cNvPr id="12" name="Content Placeholder 3">
            <a:extLst>
              <a:ext uri="{FF2B5EF4-FFF2-40B4-BE49-F238E27FC236}">
                <a16:creationId xmlns:a16="http://schemas.microsoft.com/office/drawing/2014/main" id="{7EF1EB41-68B6-A856-901E-6C4616997DB5}"/>
              </a:ext>
            </a:extLst>
          </p:cNvPr>
          <p:cNvSpPr>
            <a:spLocks noGrp="1"/>
          </p:cNvSpPr>
          <p:nvPr>
            <p:ph sz="quarter" idx="30" hasCustomPrompt="1"/>
          </p:nvPr>
        </p:nvSpPr>
        <p:spPr>
          <a:xfrm>
            <a:off x="3268462" y="3029008"/>
            <a:ext cx="2743200" cy="1544638"/>
          </a:xfrm>
        </p:spPr>
        <p:txBody>
          <a:bodyPr anchor="ctr"/>
          <a:lstStyle>
            <a:lvl1pPr marL="0" indent="0" algn="ctr">
              <a:buNone/>
              <a:defRPr/>
            </a:lvl1pPr>
          </a:lstStyle>
          <a:p>
            <a:pPr lvl="0"/>
            <a:r>
              <a:rPr lang="en-US" dirty="0"/>
              <a:t>Add text or image</a:t>
            </a:r>
          </a:p>
        </p:txBody>
      </p:sp>
      <p:sp>
        <p:nvSpPr>
          <p:cNvPr id="11" name="Content Placeholder 3">
            <a:extLst>
              <a:ext uri="{FF2B5EF4-FFF2-40B4-BE49-F238E27FC236}">
                <a16:creationId xmlns:a16="http://schemas.microsoft.com/office/drawing/2014/main" id="{E36EA961-1662-73ED-3559-4BF63A72C3EB}"/>
              </a:ext>
            </a:extLst>
          </p:cNvPr>
          <p:cNvSpPr>
            <a:spLocks noGrp="1"/>
          </p:cNvSpPr>
          <p:nvPr>
            <p:ph sz="quarter" idx="29" hasCustomPrompt="1"/>
          </p:nvPr>
        </p:nvSpPr>
        <p:spPr>
          <a:xfrm>
            <a:off x="6203950" y="3022119"/>
            <a:ext cx="2743200" cy="1544638"/>
          </a:xfrm>
        </p:spPr>
        <p:txBody>
          <a:bodyPr anchor="ctr"/>
          <a:lstStyle>
            <a:lvl1pPr marL="0" indent="0" algn="ctr">
              <a:buNone/>
              <a:defRPr/>
            </a:lvl1pPr>
          </a:lstStyle>
          <a:p>
            <a:pPr lvl="0"/>
            <a:r>
              <a:rPr lang="en-US" dirty="0"/>
              <a:t>Add text or image</a:t>
            </a:r>
          </a:p>
        </p:txBody>
      </p:sp>
      <p:sp>
        <p:nvSpPr>
          <p:cNvPr id="10" name="Content Placeholder 3">
            <a:extLst>
              <a:ext uri="{FF2B5EF4-FFF2-40B4-BE49-F238E27FC236}">
                <a16:creationId xmlns:a16="http://schemas.microsoft.com/office/drawing/2014/main" id="{0F7A9F1E-8D39-9C57-37F9-8C73E96C45FE}"/>
              </a:ext>
            </a:extLst>
          </p:cNvPr>
          <p:cNvSpPr>
            <a:spLocks noGrp="1"/>
          </p:cNvSpPr>
          <p:nvPr>
            <p:ph sz="quarter" idx="28" hasCustomPrompt="1"/>
          </p:nvPr>
        </p:nvSpPr>
        <p:spPr>
          <a:xfrm>
            <a:off x="9092214" y="3022119"/>
            <a:ext cx="2743200" cy="1544638"/>
          </a:xfrm>
        </p:spPr>
        <p:txBody>
          <a:bodyPr anchor="ctr"/>
          <a:lstStyle>
            <a:lvl1pPr marL="0" indent="0" algn="ctr">
              <a:buNone/>
              <a:defRPr/>
            </a:lvl1pPr>
          </a:lstStyle>
          <a:p>
            <a:pPr lvl="0"/>
            <a:r>
              <a:rPr lang="en-US" dirty="0"/>
              <a:t>Add text or image</a:t>
            </a:r>
          </a:p>
        </p:txBody>
      </p:sp>
      <p:sp>
        <p:nvSpPr>
          <p:cNvPr id="9" name="Content Placeholder 3">
            <a:extLst>
              <a:ext uri="{FF2B5EF4-FFF2-40B4-BE49-F238E27FC236}">
                <a16:creationId xmlns:a16="http://schemas.microsoft.com/office/drawing/2014/main" id="{5B429B10-EF4E-9109-5450-99D9F8C2D0DB}"/>
              </a:ext>
            </a:extLst>
          </p:cNvPr>
          <p:cNvSpPr>
            <a:spLocks noGrp="1"/>
          </p:cNvSpPr>
          <p:nvPr>
            <p:ph sz="quarter" idx="27" hasCustomPrompt="1"/>
          </p:nvPr>
        </p:nvSpPr>
        <p:spPr>
          <a:xfrm>
            <a:off x="380198" y="4711885"/>
            <a:ext cx="2743200" cy="1544638"/>
          </a:xfrm>
        </p:spPr>
        <p:txBody>
          <a:bodyPr anchor="ctr"/>
          <a:lstStyle>
            <a:lvl1pPr marL="0" indent="0" algn="ctr">
              <a:buNone/>
              <a:defRPr/>
            </a:lvl1pPr>
          </a:lstStyle>
          <a:p>
            <a:pPr lvl="0"/>
            <a:r>
              <a:rPr lang="en-US" dirty="0"/>
              <a:t>Add text or image</a:t>
            </a:r>
          </a:p>
        </p:txBody>
      </p:sp>
      <p:sp>
        <p:nvSpPr>
          <p:cNvPr id="6" name="Content Placeholder 3">
            <a:extLst>
              <a:ext uri="{FF2B5EF4-FFF2-40B4-BE49-F238E27FC236}">
                <a16:creationId xmlns:a16="http://schemas.microsoft.com/office/drawing/2014/main" id="{A9C20221-E3BA-1507-13FA-7FE1A034073D}"/>
              </a:ext>
            </a:extLst>
          </p:cNvPr>
          <p:cNvSpPr>
            <a:spLocks noGrp="1"/>
          </p:cNvSpPr>
          <p:nvPr>
            <p:ph sz="quarter" idx="26" hasCustomPrompt="1"/>
          </p:nvPr>
        </p:nvSpPr>
        <p:spPr>
          <a:xfrm>
            <a:off x="3268462" y="4711885"/>
            <a:ext cx="2743200" cy="1544638"/>
          </a:xfrm>
        </p:spPr>
        <p:txBody>
          <a:bodyPr anchor="ctr"/>
          <a:lstStyle>
            <a:lvl1pPr marL="0" indent="0" algn="ctr">
              <a:buNone/>
              <a:defRPr/>
            </a:lvl1pPr>
          </a:lstStyle>
          <a:p>
            <a:pPr lvl="0"/>
            <a:r>
              <a:rPr lang="en-US" dirty="0"/>
              <a:t>Add text or image</a:t>
            </a:r>
          </a:p>
        </p:txBody>
      </p:sp>
      <p:sp>
        <p:nvSpPr>
          <p:cNvPr id="5" name="Content Placeholder 3">
            <a:extLst>
              <a:ext uri="{FF2B5EF4-FFF2-40B4-BE49-F238E27FC236}">
                <a16:creationId xmlns:a16="http://schemas.microsoft.com/office/drawing/2014/main" id="{E525F061-3672-AB29-9CBB-C35FA309F834}"/>
              </a:ext>
            </a:extLst>
          </p:cNvPr>
          <p:cNvSpPr>
            <a:spLocks noGrp="1"/>
          </p:cNvSpPr>
          <p:nvPr>
            <p:ph sz="quarter" idx="25" hasCustomPrompt="1"/>
          </p:nvPr>
        </p:nvSpPr>
        <p:spPr>
          <a:xfrm>
            <a:off x="6203950" y="4704996"/>
            <a:ext cx="2743200" cy="1544638"/>
          </a:xfrm>
        </p:spPr>
        <p:txBody>
          <a:bodyPr anchor="ctr"/>
          <a:lstStyle>
            <a:lvl1pPr marL="0" indent="0" algn="ctr">
              <a:buNone/>
              <a:defRPr/>
            </a:lvl1pPr>
          </a:lstStyle>
          <a:p>
            <a:pPr lvl="0"/>
            <a:r>
              <a:rPr lang="en-US" dirty="0"/>
              <a:t>Add text or image</a:t>
            </a:r>
          </a:p>
        </p:txBody>
      </p:sp>
      <p:sp>
        <p:nvSpPr>
          <p:cNvPr id="4" name="Content Placeholder 3">
            <a:extLst>
              <a:ext uri="{FF2B5EF4-FFF2-40B4-BE49-F238E27FC236}">
                <a16:creationId xmlns:a16="http://schemas.microsoft.com/office/drawing/2014/main" id="{AB3B4191-256C-FC1B-A545-51C314FFD6CA}"/>
              </a:ext>
            </a:extLst>
          </p:cNvPr>
          <p:cNvSpPr>
            <a:spLocks noGrp="1"/>
          </p:cNvSpPr>
          <p:nvPr>
            <p:ph sz="quarter" idx="24" hasCustomPrompt="1"/>
          </p:nvPr>
        </p:nvSpPr>
        <p:spPr>
          <a:xfrm>
            <a:off x="9092214" y="4704996"/>
            <a:ext cx="2743200" cy="1544638"/>
          </a:xfrm>
        </p:spPr>
        <p:txBody>
          <a:bodyPr anchor="ctr"/>
          <a:lstStyle>
            <a:lvl1pPr marL="0" indent="0" algn="ctr">
              <a:buNone/>
              <a:defRPr/>
            </a:lvl1pPr>
          </a:lstStyle>
          <a:p>
            <a:pPr lvl="0"/>
            <a:r>
              <a:rPr lang="en-US" dirty="0"/>
              <a:t>Add text or image</a:t>
            </a:r>
          </a:p>
        </p:txBody>
      </p:sp>
      <p:pic>
        <p:nvPicPr>
          <p:cNvPr id="8" name="Picture 7" descr="Minnesota State logo.">
            <a:extLst>
              <a:ext uri="{FF2B5EF4-FFF2-40B4-BE49-F238E27FC236}">
                <a16:creationId xmlns:a16="http://schemas.microsoft.com/office/drawing/2014/main" id="{24F6401E-E9D4-01F4-FA60-52E40AC7EB6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17580" y="6272213"/>
            <a:ext cx="1188720" cy="402335"/>
          </a:xfrm>
          <a:prstGeom prst="rect">
            <a:avLst/>
          </a:prstGeom>
        </p:spPr>
      </p:pic>
      <p:sp>
        <p:nvSpPr>
          <p:cNvPr id="7" name="TextBox 6">
            <a:extLst>
              <a:ext uri="{FF2B5EF4-FFF2-40B4-BE49-F238E27FC236}">
                <a16:creationId xmlns:a16="http://schemas.microsoft.com/office/drawing/2014/main" id="{0C4ED0D2-716A-E12B-035E-26A8BD9AAF35}"/>
              </a:ext>
            </a:extLst>
          </p:cNvPr>
          <p:cNvSpPr txBox="1"/>
          <p:nvPr userDrawn="1"/>
        </p:nvSpPr>
        <p:spPr>
          <a:xfrm>
            <a:off x="11498580" y="6620947"/>
            <a:ext cx="457200" cy="200055"/>
          </a:xfrm>
          <a:prstGeom prst="rect">
            <a:avLst/>
          </a:prstGeom>
          <a:noFill/>
        </p:spPr>
        <p:txBody>
          <a:bodyPr wrap="square" rtlCol="0">
            <a:spAutoFit/>
          </a:bodyPr>
          <a:lstStyle/>
          <a:p>
            <a:pPr algn="ctr"/>
            <a:fld id="{D83FE643-7C41-44D2-A7F3-B4EB1EC4DD70}" type="slidenum">
              <a:rPr lang="en-US" sz="700" b="1" smtClean="0">
                <a:solidFill>
                  <a:srgbClr val="003C66"/>
                </a:solidFill>
              </a:rPr>
              <a:t>‹#›</a:t>
            </a:fld>
            <a:endParaRPr lang="en-US" sz="700" b="1">
              <a:solidFill>
                <a:srgbClr val="003C66"/>
              </a:solidFill>
            </a:endParaRPr>
          </a:p>
        </p:txBody>
      </p:sp>
    </p:spTree>
    <p:extLst>
      <p:ext uri="{BB962C8B-B14F-4D97-AF65-F5344CB8AC3E}">
        <p14:creationId xmlns:p14="http://schemas.microsoft.com/office/powerpoint/2010/main" val="10137273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Quote navy on white">
    <p:bg>
      <p:bgRef idx="1001">
        <a:schemeClr val="bg1"/>
      </p:bgRef>
    </p:bg>
    <p:spTree>
      <p:nvGrpSpPr>
        <p:cNvPr id="1" name=""/>
        <p:cNvGrpSpPr/>
        <p:nvPr/>
      </p:nvGrpSpPr>
      <p:grpSpPr>
        <a:xfrm>
          <a:off x="0" y="0"/>
          <a:ext cx="0" cy="0"/>
          <a:chOff x="0" y="0"/>
          <a:chExt cx="0" cy="0"/>
        </a:xfrm>
      </p:grpSpPr>
      <p:sp>
        <p:nvSpPr>
          <p:cNvPr id="3" name="Speech Bubble: Rectangle with Corners Rounded 2">
            <a:extLst>
              <a:ext uri="{FF2B5EF4-FFF2-40B4-BE49-F238E27FC236}">
                <a16:creationId xmlns:a16="http://schemas.microsoft.com/office/drawing/2014/main" id="{0FCCE622-B043-E06D-6E10-F5DE46595C22}"/>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userDrawn="1"/>
        </p:nvSpPr>
        <p:spPr>
          <a:xfrm>
            <a:off x="362339" y="346539"/>
            <a:ext cx="11467322" cy="5303520"/>
          </a:xfrm>
          <a:prstGeom prst="wedgeRoundRectCallout">
            <a:avLst>
              <a:gd name="adj1" fmla="val -20356"/>
              <a:gd name="adj2" fmla="val 65922"/>
              <a:gd name="adj3" fmla="val 16667"/>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9E2577D-5589-16E1-24DD-5F2DB78F9703}"/>
              </a:ext>
            </a:extLst>
          </p:cNvPr>
          <p:cNvSpPr>
            <a:spLocks noGrp="1"/>
          </p:cNvSpPr>
          <p:nvPr>
            <p:ph type="title" hasCustomPrompt="1"/>
          </p:nvPr>
        </p:nvSpPr>
        <p:spPr>
          <a:xfrm>
            <a:off x="784860" y="789408"/>
            <a:ext cx="10607040" cy="4389120"/>
          </a:xfrm>
        </p:spPr>
        <p:txBody>
          <a:bodyPr>
            <a:normAutofit/>
          </a:bodyPr>
          <a:lstStyle>
            <a:lvl1pPr algn="ctr">
              <a:defRPr sz="3600" b="0">
                <a:solidFill>
                  <a:schemeClr val="bg2"/>
                </a:solidFill>
              </a:defRPr>
            </a:lvl1pPr>
          </a:lstStyle>
          <a:p>
            <a:pPr lvl="0"/>
            <a:r>
              <a:rPr lang="en-US" dirty="0"/>
              <a:t>“This is a quote layout feature with a navy bubble and a white background.”</a:t>
            </a:r>
          </a:p>
        </p:txBody>
      </p:sp>
      <p:sp>
        <p:nvSpPr>
          <p:cNvPr id="6" name="Text Placeholder 4">
            <a:extLst>
              <a:ext uri="{FF2B5EF4-FFF2-40B4-BE49-F238E27FC236}">
                <a16:creationId xmlns:a16="http://schemas.microsoft.com/office/drawing/2014/main" id="{38B3FD9C-C3F6-B981-9E85-5BAA70E26C12}"/>
              </a:ext>
            </a:extLst>
          </p:cNvPr>
          <p:cNvSpPr>
            <a:spLocks noGrp="1"/>
          </p:cNvSpPr>
          <p:nvPr>
            <p:ph type="body" sz="quarter" idx="11" hasCustomPrompt="1"/>
          </p:nvPr>
        </p:nvSpPr>
        <p:spPr>
          <a:xfrm>
            <a:off x="4692023" y="5621397"/>
            <a:ext cx="6699877" cy="1236603"/>
          </a:xfrm>
        </p:spPr>
        <p:txBody>
          <a:bodyPr anchor="ctr">
            <a:normAutofit/>
          </a:bodyPr>
          <a:lstStyle>
            <a:lvl1pPr marL="0" indent="0" algn="r">
              <a:spcBef>
                <a:spcPts val="0"/>
              </a:spcBef>
              <a:spcAft>
                <a:spcPts val="0"/>
              </a:spcAft>
              <a:buNone/>
              <a:defRPr sz="2000" i="1">
                <a:solidFill>
                  <a:schemeClr val="tx2"/>
                </a:solidFill>
              </a:defRPr>
            </a:lvl1pPr>
            <a:lvl2pPr marL="457200" indent="0">
              <a:buNone/>
              <a:defRPr/>
            </a:lvl2pPr>
            <a:lvl3pPr marL="822960" indent="0">
              <a:buNone/>
              <a:defRPr/>
            </a:lvl3pPr>
            <a:lvl4pPr marL="1188720" indent="0">
              <a:buNone/>
              <a:defRPr/>
            </a:lvl4pPr>
            <a:lvl5pPr marL="1554480" indent="0">
              <a:buNone/>
              <a:defRPr/>
            </a:lvl5pPr>
          </a:lstStyle>
          <a:p>
            <a:pPr lvl="0"/>
            <a:r>
              <a:rPr lang="en-US" dirty="0"/>
              <a:t> Add your quote attribution here</a:t>
            </a:r>
          </a:p>
        </p:txBody>
      </p:sp>
    </p:spTree>
    <p:extLst>
      <p:ext uri="{BB962C8B-B14F-4D97-AF65-F5344CB8AC3E}">
        <p14:creationId xmlns:p14="http://schemas.microsoft.com/office/powerpoint/2010/main" val="3725832369"/>
      </p:ext>
    </p:extLst>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Quote green on white">
    <p:bg>
      <p:bgRef idx="1001">
        <a:schemeClr val="bg1"/>
      </p:bgRef>
    </p:bg>
    <p:spTree>
      <p:nvGrpSpPr>
        <p:cNvPr id="1" name=""/>
        <p:cNvGrpSpPr/>
        <p:nvPr/>
      </p:nvGrpSpPr>
      <p:grpSpPr>
        <a:xfrm>
          <a:off x="0" y="0"/>
          <a:ext cx="0" cy="0"/>
          <a:chOff x="0" y="0"/>
          <a:chExt cx="0" cy="0"/>
        </a:xfrm>
      </p:grpSpPr>
      <p:sp>
        <p:nvSpPr>
          <p:cNvPr id="3" name="Speech Bubble: Rectangle with Corners Rounded 2">
            <a:extLst>
              <a:ext uri="{FF2B5EF4-FFF2-40B4-BE49-F238E27FC236}">
                <a16:creationId xmlns:a16="http://schemas.microsoft.com/office/drawing/2014/main" id="{0FCCE622-B043-E06D-6E10-F5DE46595C22}"/>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userDrawn="1"/>
        </p:nvSpPr>
        <p:spPr>
          <a:xfrm>
            <a:off x="362339" y="346539"/>
            <a:ext cx="11467322" cy="5236181"/>
          </a:xfrm>
          <a:prstGeom prst="wedgeRoundRectCallout">
            <a:avLst>
              <a:gd name="adj1" fmla="val -20356"/>
              <a:gd name="adj2" fmla="val 65922"/>
              <a:gd name="adj3" fmla="val 16667"/>
            </a:avLst>
          </a:prstGeom>
          <a:solidFill>
            <a:srgbClr val="00804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9E2577D-5589-16E1-24DD-5F2DB78F9703}"/>
              </a:ext>
            </a:extLst>
          </p:cNvPr>
          <p:cNvSpPr>
            <a:spLocks noGrp="1"/>
          </p:cNvSpPr>
          <p:nvPr>
            <p:ph type="title" hasCustomPrompt="1"/>
          </p:nvPr>
        </p:nvSpPr>
        <p:spPr>
          <a:xfrm>
            <a:off x="975360" y="770069"/>
            <a:ext cx="10241280" cy="4389120"/>
          </a:xfrm>
        </p:spPr>
        <p:txBody>
          <a:bodyPr>
            <a:normAutofit/>
          </a:bodyPr>
          <a:lstStyle>
            <a:lvl1pPr algn="ctr">
              <a:defRPr sz="3600" b="0">
                <a:solidFill>
                  <a:schemeClr val="bg2"/>
                </a:solidFill>
              </a:defRPr>
            </a:lvl1pPr>
          </a:lstStyle>
          <a:p>
            <a:r>
              <a:rPr lang="en-US" dirty="0"/>
              <a:t>“This is a quote layout feature with a green bubble and a white background.”</a:t>
            </a:r>
          </a:p>
        </p:txBody>
      </p:sp>
      <p:sp>
        <p:nvSpPr>
          <p:cNvPr id="6" name="Text Placeholder 4">
            <a:extLst>
              <a:ext uri="{FF2B5EF4-FFF2-40B4-BE49-F238E27FC236}">
                <a16:creationId xmlns:a16="http://schemas.microsoft.com/office/drawing/2014/main" id="{38B3FD9C-C3F6-B981-9E85-5BAA70E26C12}"/>
              </a:ext>
            </a:extLst>
          </p:cNvPr>
          <p:cNvSpPr>
            <a:spLocks noGrp="1"/>
          </p:cNvSpPr>
          <p:nvPr>
            <p:ph type="body" sz="quarter" idx="11" hasCustomPrompt="1"/>
          </p:nvPr>
        </p:nvSpPr>
        <p:spPr>
          <a:xfrm>
            <a:off x="4692023" y="5621398"/>
            <a:ext cx="6699877" cy="1236602"/>
          </a:xfrm>
        </p:spPr>
        <p:txBody>
          <a:bodyPr anchor="ctr">
            <a:normAutofit/>
          </a:bodyPr>
          <a:lstStyle>
            <a:lvl1pPr marL="0" indent="0" algn="r">
              <a:spcBef>
                <a:spcPts val="0"/>
              </a:spcBef>
              <a:spcAft>
                <a:spcPts val="0"/>
              </a:spcAft>
              <a:buNone/>
              <a:defRPr sz="2000" i="1">
                <a:solidFill>
                  <a:schemeClr val="accent1"/>
                </a:solidFill>
              </a:defRPr>
            </a:lvl1pPr>
            <a:lvl2pPr marL="457200" indent="0">
              <a:buNone/>
              <a:defRPr/>
            </a:lvl2pPr>
            <a:lvl3pPr marL="822960" indent="0">
              <a:buNone/>
              <a:defRPr/>
            </a:lvl3pPr>
            <a:lvl4pPr marL="1188720" indent="0">
              <a:buNone/>
              <a:defRPr/>
            </a:lvl4pPr>
            <a:lvl5pPr marL="1554480" indent="0">
              <a:buNone/>
              <a:defRPr/>
            </a:lvl5pPr>
          </a:lstStyle>
          <a:p>
            <a:pPr lvl="0"/>
            <a:r>
              <a:rPr lang="en-US" dirty="0"/>
              <a:t> Add your quote attribution here</a:t>
            </a:r>
          </a:p>
        </p:txBody>
      </p:sp>
    </p:spTree>
    <p:extLst>
      <p:ext uri="{BB962C8B-B14F-4D97-AF65-F5344CB8AC3E}">
        <p14:creationId xmlns:p14="http://schemas.microsoft.com/office/powerpoint/2010/main" val="495417748"/>
      </p:ext>
    </p:extLst>
  </p:cSld>
  <p:clrMapOvr>
    <a:overrideClrMapping bg1="lt1" tx1="dk1" bg2="lt2" tx2="dk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Quote white on navy">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3" name="Speech Bubble: Rectangle with Corners Rounded 2">
            <a:extLst>
              <a:ext uri="{FF2B5EF4-FFF2-40B4-BE49-F238E27FC236}">
                <a16:creationId xmlns:a16="http://schemas.microsoft.com/office/drawing/2014/main" id="{0FCCE622-B043-E06D-6E10-F5DE46595C22}"/>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userDrawn="1"/>
        </p:nvSpPr>
        <p:spPr>
          <a:xfrm>
            <a:off x="362339" y="346539"/>
            <a:ext cx="11467322" cy="5236181"/>
          </a:xfrm>
          <a:prstGeom prst="wedgeRoundRectCallout">
            <a:avLst>
              <a:gd name="adj1" fmla="val -20356"/>
              <a:gd name="adj2" fmla="val 65922"/>
              <a:gd name="adj3" fmla="val 16667"/>
            </a:avLst>
          </a:prstGeom>
          <a:solidFill>
            <a:schemeClr val="tx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2"/>
              </a:solidFill>
            </a:endParaRPr>
          </a:p>
        </p:txBody>
      </p:sp>
      <p:sp>
        <p:nvSpPr>
          <p:cNvPr id="2" name="Title 1">
            <a:extLst>
              <a:ext uri="{FF2B5EF4-FFF2-40B4-BE49-F238E27FC236}">
                <a16:creationId xmlns:a16="http://schemas.microsoft.com/office/drawing/2014/main" id="{E9E2577D-5589-16E1-24DD-5F2DB78F9703}"/>
              </a:ext>
            </a:extLst>
          </p:cNvPr>
          <p:cNvSpPr>
            <a:spLocks noGrp="1"/>
          </p:cNvSpPr>
          <p:nvPr>
            <p:ph type="title" hasCustomPrompt="1"/>
          </p:nvPr>
        </p:nvSpPr>
        <p:spPr>
          <a:xfrm>
            <a:off x="975360" y="770069"/>
            <a:ext cx="10241280" cy="4389120"/>
          </a:xfrm>
        </p:spPr>
        <p:txBody>
          <a:bodyPr>
            <a:normAutofit/>
          </a:bodyPr>
          <a:lstStyle>
            <a:lvl1pPr algn="ctr">
              <a:defRPr sz="3600" b="0">
                <a:solidFill>
                  <a:schemeClr val="bg2"/>
                </a:solidFill>
              </a:defRPr>
            </a:lvl1pPr>
          </a:lstStyle>
          <a:p>
            <a:r>
              <a:rPr lang="en-US" dirty="0"/>
              <a:t>“This is a quote layout feature with a white bubble and a navy background.”</a:t>
            </a:r>
          </a:p>
        </p:txBody>
      </p:sp>
      <p:sp>
        <p:nvSpPr>
          <p:cNvPr id="6" name="Text Placeholder 4">
            <a:extLst>
              <a:ext uri="{FF2B5EF4-FFF2-40B4-BE49-F238E27FC236}">
                <a16:creationId xmlns:a16="http://schemas.microsoft.com/office/drawing/2014/main" id="{38B3FD9C-C3F6-B981-9E85-5BAA70E26C12}"/>
              </a:ext>
            </a:extLst>
          </p:cNvPr>
          <p:cNvSpPr>
            <a:spLocks noGrp="1"/>
          </p:cNvSpPr>
          <p:nvPr>
            <p:ph type="body" sz="quarter" idx="11" hasCustomPrompt="1"/>
          </p:nvPr>
        </p:nvSpPr>
        <p:spPr>
          <a:xfrm>
            <a:off x="975361" y="4930589"/>
            <a:ext cx="10241280" cy="457200"/>
          </a:xfrm>
        </p:spPr>
        <p:txBody>
          <a:bodyPr anchor="ctr">
            <a:normAutofit/>
          </a:bodyPr>
          <a:lstStyle>
            <a:lvl1pPr marL="0" indent="0" algn="r">
              <a:spcBef>
                <a:spcPts val="0"/>
              </a:spcBef>
              <a:spcAft>
                <a:spcPts val="0"/>
              </a:spcAft>
              <a:buNone/>
              <a:defRPr sz="2000" i="1">
                <a:solidFill>
                  <a:schemeClr val="bg2"/>
                </a:solidFill>
              </a:defRPr>
            </a:lvl1pPr>
            <a:lvl2pPr marL="457200" indent="0">
              <a:buNone/>
              <a:defRPr/>
            </a:lvl2pPr>
            <a:lvl3pPr marL="822960" indent="0">
              <a:buNone/>
              <a:defRPr/>
            </a:lvl3pPr>
            <a:lvl4pPr marL="1188720" indent="0">
              <a:buNone/>
              <a:defRPr/>
            </a:lvl4pPr>
            <a:lvl5pPr marL="1554480" indent="0">
              <a:buNone/>
              <a:defRPr/>
            </a:lvl5pPr>
          </a:lstStyle>
          <a:p>
            <a:pPr lvl="0"/>
            <a:r>
              <a:rPr lang="en-US" dirty="0"/>
              <a:t> Add your quote attribution here</a:t>
            </a:r>
          </a:p>
        </p:txBody>
      </p:sp>
    </p:spTree>
    <p:extLst>
      <p:ext uri="{BB962C8B-B14F-4D97-AF65-F5344CB8AC3E}">
        <p14:creationId xmlns:p14="http://schemas.microsoft.com/office/powerpoint/2010/main" val="4232967321"/>
      </p:ext>
    </p:extLst>
  </p:cSld>
  <p:clrMapOvr>
    <a:overrideClrMapping bg1="dk1" tx1="lt1" bg2="dk2" tx2="lt2" accent1="accent1" accent2="accent2" accent3="accent3" accent4="accent4" accent5="accent5" accent6="accent6" hlink="hlink" folHlink="folHlink"/>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Quote white on green">
    <p:bg>
      <p:bgPr>
        <a:pattFill prst="pct5">
          <a:fgClr>
            <a:schemeClr val="bg2"/>
          </a:fgClr>
          <a:bgClr>
            <a:schemeClr val="accent1"/>
          </a:bgClr>
        </a:pattFill>
        <a:effectLst/>
      </p:bgPr>
    </p:bg>
    <p:spTree>
      <p:nvGrpSpPr>
        <p:cNvPr id="1" name=""/>
        <p:cNvGrpSpPr/>
        <p:nvPr/>
      </p:nvGrpSpPr>
      <p:grpSpPr>
        <a:xfrm>
          <a:off x="0" y="0"/>
          <a:ext cx="0" cy="0"/>
          <a:chOff x="0" y="0"/>
          <a:chExt cx="0" cy="0"/>
        </a:xfrm>
      </p:grpSpPr>
      <p:sp>
        <p:nvSpPr>
          <p:cNvPr id="3" name="Speech Bubble: Rectangle with Corners Rounded 2">
            <a:extLst>
              <a:ext uri="{FF2B5EF4-FFF2-40B4-BE49-F238E27FC236}">
                <a16:creationId xmlns:a16="http://schemas.microsoft.com/office/drawing/2014/main" id="{0FCCE622-B043-E06D-6E10-F5DE46595C22}"/>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userDrawn="1"/>
        </p:nvSpPr>
        <p:spPr>
          <a:xfrm>
            <a:off x="362339" y="346539"/>
            <a:ext cx="11467322" cy="5236181"/>
          </a:xfrm>
          <a:prstGeom prst="wedgeRoundRectCallout">
            <a:avLst>
              <a:gd name="adj1" fmla="val -20356"/>
              <a:gd name="adj2" fmla="val 65922"/>
              <a:gd name="adj3" fmla="val 16667"/>
            </a:avLst>
          </a:prstGeom>
          <a:solidFill>
            <a:schemeClr val="tx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2"/>
              </a:solidFill>
            </a:endParaRPr>
          </a:p>
        </p:txBody>
      </p:sp>
      <p:sp>
        <p:nvSpPr>
          <p:cNvPr id="2" name="Title 1">
            <a:extLst>
              <a:ext uri="{FF2B5EF4-FFF2-40B4-BE49-F238E27FC236}">
                <a16:creationId xmlns:a16="http://schemas.microsoft.com/office/drawing/2014/main" id="{E9E2577D-5589-16E1-24DD-5F2DB78F9703}"/>
              </a:ext>
            </a:extLst>
          </p:cNvPr>
          <p:cNvSpPr>
            <a:spLocks noGrp="1"/>
          </p:cNvSpPr>
          <p:nvPr>
            <p:ph type="title" hasCustomPrompt="1"/>
          </p:nvPr>
        </p:nvSpPr>
        <p:spPr>
          <a:xfrm>
            <a:off x="975360" y="770069"/>
            <a:ext cx="10241280" cy="4389120"/>
          </a:xfrm>
        </p:spPr>
        <p:txBody>
          <a:bodyPr>
            <a:normAutofit/>
          </a:bodyPr>
          <a:lstStyle>
            <a:lvl1pPr algn="ctr">
              <a:defRPr sz="3600" b="0">
                <a:solidFill>
                  <a:schemeClr val="accent1"/>
                </a:solidFill>
              </a:defRPr>
            </a:lvl1pPr>
          </a:lstStyle>
          <a:p>
            <a:r>
              <a:rPr lang="en-US" dirty="0"/>
              <a:t>“This is a quote layout feature with a white bubble and a green background.”</a:t>
            </a:r>
          </a:p>
        </p:txBody>
      </p:sp>
      <p:sp>
        <p:nvSpPr>
          <p:cNvPr id="6" name="Text Placeholder 4">
            <a:extLst>
              <a:ext uri="{FF2B5EF4-FFF2-40B4-BE49-F238E27FC236}">
                <a16:creationId xmlns:a16="http://schemas.microsoft.com/office/drawing/2014/main" id="{38B3FD9C-C3F6-B981-9E85-5BAA70E26C12}"/>
              </a:ext>
            </a:extLst>
          </p:cNvPr>
          <p:cNvSpPr>
            <a:spLocks noGrp="1"/>
          </p:cNvSpPr>
          <p:nvPr>
            <p:ph type="body" sz="quarter" idx="11" hasCustomPrompt="1"/>
          </p:nvPr>
        </p:nvSpPr>
        <p:spPr>
          <a:xfrm>
            <a:off x="975361" y="4930589"/>
            <a:ext cx="10241280" cy="457200"/>
          </a:xfrm>
        </p:spPr>
        <p:txBody>
          <a:bodyPr anchor="ctr">
            <a:normAutofit/>
          </a:bodyPr>
          <a:lstStyle>
            <a:lvl1pPr marL="0" indent="0" algn="r">
              <a:spcBef>
                <a:spcPts val="0"/>
              </a:spcBef>
              <a:spcAft>
                <a:spcPts val="0"/>
              </a:spcAft>
              <a:buNone/>
              <a:defRPr sz="2000" i="1">
                <a:solidFill>
                  <a:schemeClr val="accent1"/>
                </a:solidFill>
              </a:defRPr>
            </a:lvl1pPr>
            <a:lvl2pPr marL="457200" indent="0">
              <a:buNone/>
              <a:defRPr/>
            </a:lvl2pPr>
            <a:lvl3pPr marL="822960" indent="0">
              <a:buNone/>
              <a:defRPr/>
            </a:lvl3pPr>
            <a:lvl4pPr marL="1188720" indent="0">
              <a:buNone/>
              <a:defRPr/>
            </a:lvl4pPr>
            <a:lvl5pPr marL="1554480" indent="0">
              <a:buNone/>
              <a:defRPr/>
            </a:lvl5pPr>
          </a:lstStyle>
          <a:p>
            <a:pPr lvl="0"/>
            <a:r>
              <a:rPr lang="en-US" dirty="0"/>
              <a:t> Add your quote attribution here</a:t>
            </a:r>
          </a:p>
        </p:txBody>
      </p:sp>
    </p:spTree>
    <p:extLst>
      <p:ext uri="{BB962C8B-B14F-4D97-AF65-F5344CB8AC3E}">
        <p14:creationId xmlns:p14="http://schemas.microsoft.com/office/powerpoint/2010/main" val="2457126663"/>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5AA9C5A9-0532-2BD8-2455-ED3C2514CA1E}"/>
              </a:ext>
              <a:ext uri="{C183D7F6-B498-43B3-948B-1728B52AA6E4}">
                <adec:decorative xmlns:adec="http://schemas.microsoft.com/office/drawing/2017/decorative" val="1"/>
              </a:ext>
            </a:extLst>
          </p:cNvPr>
          <p:cNvGrpSpPr/>
          <p:nvPr userDrawn="1"/>
        </p:nvGrpSpPr>
        <p:grpSpPr>
          <a:xfrm>
            <a:off x="0" y="-91440"/>
            <a:ext cx="12192000" cy="594447"/>
            <a:chOff x="0" y="-15903"/>
            <a:chExt cx="12192000" cy="594447"/>
          </a:xfrm>
        </p:grpSpPr>
        <p:cxnSp>
          <p:nvCxnSpPr>
            <p:cNvPr id="12" name="Straight Connector 11">
              <a:extLst>
                <a:ext uri="{FF2B5EF4-FFF2-40B4-BE49-F238E27FC236}">
                  <a16:creationId xmlns:a16="http://schemas.microsoft.com/office/drawing/2014/main" id="{377B1C61-0CC6-49DA-E6C5-C5B3DCD0FC46}"/>
                </a:ext>
              </a:extLst>
            </p:cNvPr>
            <p:cNvCxnSpPr>
              <a:cxnSpLocks/>
            </p:cNvCxnSpPr>
            <p:nvPr userDrawn="1"/>
          </p:nvCxnSpPr>
          <p:spPr>
            <a:xfrm>
              <a:off x="0" y="365125"/>
              <a:ext cx="12192000" cy="0"/>
            </a:xfrm>
            <a:prstGeom prst="line">
              <a:avLst/>
            </a:prstGeom>
            <a:ln w="38100"/>
          </p:spPr>
          <p:style>
            <a:lnRef idx="2">
              <a:schemeClr val="accent1"/>
            </a:lnRef>
            <a:fillRef idx="0">
              <a:schemeClr val="accent1"/>
            </a:fillRef>
            <a:effectRef idx="1">
              <a:schemeClr val="accent1"/>
            </a:effectRef>
            <a:fontRef idx="minor">
              <a:schemeClr val="tx1"/>
            </a:fontRef>
          </p:style>
        </p:cxnSp>
        <p:sp>
          <p:nvSpPr>
            <p:cNvPr id="13" name="Isosceles Triangle 12">
              <a:extLst>
                <a:ext uri="{FF2B5EF4-FFF2-40B4-BE49-F238E27FC236}">
                  <a16:creationId xmlns:a16="http://schemas.microsoft.com/office/drawing/2014/main" id="{93E4A401-CF80-A0A9-B1FE-E9A6A43DD6A0}"/>
                </a:ext>
              </a:extLst>
            </p:cNvPr>
            <p:cNvSpPr/>
            <p:nvPr userDrawn="1"/>
          </p:nvSpPr>
          <p:spPr>
            <a:xfrm rot="10800000">
              <a:off x="356586" y="213420"/>
              <a:ext cx="963228" cy="365124"/>
            </a:xfrm>
            <a:prstGeom prst="triangle">
              <a:avLst/>
            </a:prstGeom>
            <a:solidFill>
              <a:schemeClr val="tx2"/>
            </a:solidFill>
            <a:ln w="381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F2103DA-661E-B11D-5DB7-C2E311CD9B7E}"/>
                </a:ext>
              </a:extLst>
            </p:cNvPr>
            <p:cNvSpPr/>
            <p:nvPr userDrawn="1"/>
          </p:nvSpPr>
          <p:spPr>
            <a:xfrm>
              <a:off x="0" y="-15903"/>
              <a:ext cx="12192000" cy="365126"/>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 </a:t>
              </a:r>
            </a:p>
          </p:txBody>
        </p:sp>
      </p:grpSp>
      <p:sp>
        <p:nvSpPr>
          <p:cNvPr id="6" name="Title 5">
            <a:extLst>
              <a:ext uri="{FF2B5EF4-FFF2-40B4-BE49-F238E27FC236}">
                <a16:creationId xmlns:a16="http://schemas.microsoft.com/office/drawing/2014/main" id="{B5CC2FE6-28BF-C922-4565-4FBCE4137602}"/>
              </a:ext>
            </a:extLst>
          </p:cNvPr>
          <p:cNvSpPr>
            <a:spLocks noGrp="1"/>
          </p:cNvSpPr>
          <p:nvPr>
            <p:ph type="title"/>
          </p:nvPr>
        </p:nvSpPr>
        <p:spPr>
          <a:xfrm>
            <a:off x="838200" y="457200"/>
            <a:ext cx="10515600" cy="1325563"/>
          </a:xfrm>
        </p:spPr>
        <p:txBody>
          <a:bodyPr/>
          <a:lstStyle>
            <a:lvl1pPr>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08986E0-3737-64D0-72D3-C45D4AB962D0}"/>
              </a:ext>
            </a:extLst>
          </p:cNvPr>
          <p:cNvSpPr>
            <a:spLocks noGrp="1"/>
          </p:cNvSpPr>
          <p:nvPr>
            <p:ph idx="1" hasCustomPrompt="1"/>
          </p:nvPr>
        </p:nvSpPr>
        <p:spPr>
          <a:xfrm>
            <a:off x="838200" y="1825624"/>
            <a:ext cx="10515599" cy="4806181"/>
          </a:xfrm>
        </p:spPr>
        <p:txBody>
          <a:bodyPr/>
          <a:lstStyle>
            <a:lvl1pPr>
              <a:defRPr/>
            </a:lvl1pPr>
          </a:lstStyle>
          <a:p>
            <a:pPr lvl="0"/>
            <a:r>
              <a:rPr lang="en-US"/>
              <a:t>Click to edit text</a:t>
            </a:r>
          </a:p>
          <a:p>
            <a:pPr lvl="1"/>
            <a:r>
              <a:rPr lang="en-US"/>
              <a:t>Second level</a:t>
            </a:r>
          </a:p>
          <a:p>
            <a:pPr lvl="2"/>
            <a:r>
              <a:rPr lang="en-US"/>
              <a:t>Third level</a:t>
            </a:r>
          </a:p>
          <a:p>
            <a:pPr lvl="3"/>
            <a:r>
              <a:rPr lang="en-US"/>
              <a:t>Fourth level</a:t>
            </a:r>
          </a:p>
          <a:p>
            <a:pPr lvl="4"/>
            <a:r>
              <a:rPr lang="en-US"/>
              <a:t>Fifth level</a:t>
            </a:r>
          </a:p>
        </p:txBody>
      </p:sp>
      <p:pic>
        <p:nvPicPr>
          <p:cNvPr id="8" name="Picture 7" descr="Minnesota State logo.">
            <a:extLst>
              <a:ext uri="{FF2B5EF4-FFF2-40B4-BE49-F238E27FC236}">
                <a16:creationId xmlns:a16="http://schemas.microsoft.com/office/drawing/2014/main" id="{8C630977-DF08-B0C4-C064-474AC598B7B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17580" y="6272213"/>
            <a:ext cx="1188720" cy="402335"/>
          </a:xfrm>
          <a:prstGeom prst="rect">
            <a:avLst/>
          </a:prstGeom>
        </p:spPr>
      </p:pic>
      <p:sp>
        <p:nvSpPr>
          <p:cNvPr id="7" name="TextBox 6">
            <a:extLst>
              <a:ext uri="{FF2B5EF4-FFF2-40B4-BE49-F238E27FC236}">
                <a16:creationId xmlns:a16="http://schemas.microsoft.com/office/drawing/2014/main" id="{8A6614E7-DF3A-B926-BCB9-76AF58489ADE}"/>
              </a:ext>
            </a:extLst>
          </p:cNvPr>
          <p:cNvSpPr txBox="1"/>
          <p:nvPr userDrawn="1"/>
        </p:nvSpPr>
        <p:spPr>
          <a:xfrm>
            <a:off x="11498580" y="6620947"/>
            <a:ext cx="457200" cy="200055"/>
          </a:xfrm>
          <a:prstGeom prst="rect">
            <a:avLst/>
          </a:prstGeom>
          <a:noFill/>
        </p:spPr>
        <p:txBody>
          <a:bodyPr wrap="square" rtlCol="0">
            <a:spAutoFit/>
          </a:bodyPr>
          <a:lstStyle/>
          <a:p>
            <a:pPr algn="ctr"/>
            <a:fld id="{D83FE643-7C41-44D2-A7F3-B4EB1EC4DD70}" type="slidenum">
              <a:rPr lang="en-US" sz="700" b="1" smtClean="0">
                <a:solidFill>
                  <a:srgbClr val="003C66"/>
                </a:solidFill>
              </a:rPr>
              <a:t>‹#›</a:t>
            </a:fld>
            <a:endParaRPr lang="en-US" sz="700" b="1">
              <a:solidFill>
                <a:srgbClr val="003C66"/>
              </a:solidFill>
            </a:endParaRPr>
          </a:p>
        </p:txBody>
      </p:sp>
    </p:spTree>
    <p:extLst>
      <p:ext uri="{BB962C8B-B14F-4D97-AF65-F5344CB8AC3E}">
        <p14:creationId xmlns:p14="http://schemas.microsoft.com/office/powerpoint/2010/main" val="157084159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3765631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Agenda with times">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5DBA5EA6-4AA3-C5DF-E1E1-D57652CC3D71}"/>
              </a:ext>
              <a:ext uri="{C183D7F6-B498-43B3-948B-1728B52AA6E4}">
                <adec:decorative xmlns:adec="http://schemas.microsoft.com/office/drawing/2017/decorative" val="1"/>
              </a:ext>
            </a:extLst>
          </p:cNvPr>
          <p:cNvGrpSpPr/>
          <p:nvPr userDrawn="1"/>
        </p:nvGrpSpPr>
        <p:grpSpPr>
          <a:xfrm>
            <a:off x="0" y="-91440"/>
            <a:ext cx="12192000" cy="594447"/>
            <a:chOff x="0" y="-15903"/>
            <a:chExt cx="12192000" cy="594447"/>
          </a:xfrm>
        </p:grpSpPr>
        <p:cxnSp>
          <p:nvCxnSpPr>
            <p:cNvPr id="7" name="Straight Connector 6">
              <a:extLst>
                <a:ext uri="{FF2B5EF4-FFF2-40B4-BE49-F238E27FC236}">
                  <a16:creationId xmlns:a16="http://schemas.microsoft.com/office/drawing/2014/main" id="{D1D887A6-464F-EB96-A2EB-9A534C0E935B}"/>
                </a:ext>
              </a:extLst>
            </p:cNvPr>
            <p:cNvCxnSpPr>
              <a:cxnSpLocks/>
            </p:cNvCxnSpPr>
            <p:nvPr userDrawn="1"/>
          </p:nvCxnSpPr>
          <p:spPr>
            <a:xfrm>
              <a:off x="0" y="365125"/>
              <a:ext cx="12192000" cy="0"/>
            </a:xfrm>
            <a:prstGeom prst="line">
              <a:avLst/>
            </a:prstGeom>
            <a:ln w="38100"/>
          </p:spPr>
          <p:style>
            <a:lnRef idx="2">
              <a:schemeClr val="accent1"/>
            </a:lnRef>
            <a:fillRef idx="0">
              <a:schemeClr val="accent1"/>
            </a:fillRef>
            <a:effectRef idx="1">
              <a:schemeClr val="accent1"/>
            </a:effectRef>
            <a:fontRef idx="minor">
              <a:schemeClr val="tx1"/>
            </a:fontRef>
          </p:style>
        </p:cxnSp>
        <p:sp>
          <p:nvSpPr>
            <p:cNvPr id="8" name="Isosceles Triangle 7">
              <a:extLst>
                <a:ext uri="{FF2B5EF4-FFF2-40B4-BE49-F238E27FC236}">
                  <a16:creationId xmlns:a16="http://schemas.microsoft.com/office/drawing/2014/main" id="{5FAF9DB5-9F16-94D4-A73C-4B1C63C379EC}"/>
                </a:ext>
              </a:extLst>
            </p:cNvPr>
            <p:cNvSpPr/>
            <p:nvPr userDrawn="1"/>
          </p:nvSpPr>
          <p:spPr>
            <a:xfrm rot="10800000">
              <a:off x="356586" y="213420"/>
              <a:ext cx="963228" cy="365124"/>
            </a:xfrm>
            <a:prstGeom prst="triangle">
              <a:avLst/>
            </a:prstGeom>
            <a:solidFill>
              <a:schemeClr val="tx2"/>
            </a:solidFill>
            <a:ln w="381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402C3037-D530-E4C7-2AEE-DAA7B8F79FD8}"/>
                </a:ext>
              </a:extLst>
            </p:cNvPr>
            <p:cNvSpPr/>
            <p:nvPr userDrawn="1"/>
          </p:nvSpPr>
          <p:spPr>
            <a:xfrm>
              <a:off x="0" y="-15903"/>
              <a:ext cx="12192000" cy="365126"/>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 </a:t>
              </a:r>
            </a:p>
          </p:txBody>
        </p:sp>
      </p:grpSp>
      <p:sp>
        <p:nvSpPr>
          <p:cNvPr id="2" name="Title 1">
            <a:extLst>
              <a:ext uri="{FF2B5EF4-FFF2-40B4-BE49-F238E27FC236}">
                <a16:creationId xmlns:a16="http://schemas.microsoft.com/office/drawing/2014/main" id="{401A054B-E5F9-2DEA-30AB-31A500445514}"/>
              </a:ext>
            </a:extLst>
          </p:cNvPr>
          <p:cNvSpPr>
            <a:spLocks noGrp="1"/>
          </p:cNvSpPr>
          <p:nvPr>
            <p:ph type="title" hasCustomPrompt="1"/>
          </p:nvPr>
        </p:nvSpPr>
        <p:spPr/>
        <p:txBody>
          <a:bodyPr/>
          <a:lstStyle>
            <a:lvl1pPr>
              <a:defRPr/>
            </a:lvl1pPr>
          </a:lstStyle>
          <a:p>
            <a:r>
              <a:rPr lang="en-US" dirty="0"/>
              <a:t>Agenda with times</a:t>
            </a:r>
          </a:p>
        </p:txBody>
      </p:sp>
      <p:sp>
        <p:nvSpPr>
          <p:cNvPr id="4" name="Content Placeholder 2">
            <a:extLst>
              <a:ext uri="{FF2B5EF4-FFF2-40B4-BE49-F238E27FC236}">
                <a16:creationId xmlns:a16="http://schemas.microsoft.com/office/drawing/2014/main" id="{703BE456-CD04-D0F0-FBEA-FCB6E99B072C}"/>
              </a:ext>
            </a:extLst>
          </p:cNvPr>
          <p:cNvSpPr>
            <a:spLocks noGrp="1"/>
          </p:cNvSpPr>
          <p:nvPr>
            <p:ph idx="1" hasCustomPrompt="1"/>
          </p:nvPr>
        </p:nvSpPr>
        <p:spPr>
          <a:xfrm>
            <a:off x="838200" y="1825625"/>
            <a:ext cx="10515600" cy="4351338"/>
          </a:xfrm>
        </p:spPr>
        <p:txBody>
          <a:bodyPr rIns="0"/>
          <a:lstStyle>
            <a:lvl1pPr marL="0" indent="0" algn="l">
              <a:buNone/>
              <a:defRPr/>
            </a:lvl1pPr>
            <a:lvl2pPr marL="457200" indent="0" algn="r">
              <a:buNone/>
              <a:defRPr/>
            </a:lvl2pPr>
            <a:lvl3pPr marL="822960" indent="0" algn="r">
              <a:buNone/>
              <a:defRPr/>
            </a:lvl3pPr>
            <a:lvl4pPr marL="1188720" indent="0" algn="r">
              <a:buNone/>
              <a:defRPr/>
            </a:lvl4pPr>
            <a:lvl5pPr marL="1554480" indent="0" algn="r">
              <a:buNone/>
              <a:defRPr/>
            </a:lvl5pPr>
          </a:lstStyle>
          <a:p>
            <a:pPr lvl="0"/>
            <a:r>
              <a:rPr lang="en-US" dirty="0"/>
              <a:t>9-9:15 a.m. – First item</a:t>
            </a:r>
          </a:p>
        </p:txBody>
      </p:sp>
      <p:pic>
        <p:nvPicPr>
          <p:cNvPr id="11" name="Picture 10" descr="Minnesota State logo.">
            <a:extLst>
              <a:ext uri="{FF2B5EF4-FFF2-40B4-BE49-F238E27FC236}">
                <a16:creationId xmlns:a16="http://schemas.microsoft.com/office/drawing/2014/main" id="{30F5C470-C0F2-E5D7-E1E4-290900FF0C6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17580" y="6272213"/>
            <a:ext cx="1188720" cy="402335"/>
          </a:xfrm>
          <a:prstGeom prst="rect">
            <a:avLst/>
          </a:prstGeom>
        </p:spPr>
      </p:pic>
      <p:sp>
        <p:nvSpPr>
          <p:cNvPr id="10" name="TextBox 9">
            <a:extLst>
              <a:ext uri="{FF2B5EF4-FFF2-40B4-BE49-F238E27FC236}">
                <a16:creationId xmlns:a16="http://schemas.microsoft.com/office/drawing/2014/main" id="{D02CAB31-D831-7945-33C4-67731F97EA71}"/>
              </a:ext>
            </a:extLst>
          </p:cNvPr>
          <p:cNvSpPr txBox="1"/>
          <p:nvPr userDrawn="1"/>
        </p:nvSpPr>
        <p:spPr>
          <a:xfrm>
            <a:off x="11498580" y="6620947"/>
            <a:ext cx="457200" cy="200055"/>
          </a:xfrm>
          <a:prstGeom prst="rect">
            <a:avLst/>
          </a:prstGeom>
          <a:noFill/>
        </p:spPr>
        <p:txBody>
          <a:bodyPr wrap="square" rtlCol="0">
            <a:spAutoFit/>
          </a:bodyPr>
          <a:lstStyle/>
          <a:p>
            <a:pPr algn="ctr"/>
            <a:fld id="{D83FE643-7C41-44D2-A7F3-B4EB1EC4DD70}" type="slidenum">
              <a:rPr lang="en-US" sz="700" b="1" smtClean="0">
                <a:solidFill>
                  <a:srgbClr val="003C66"/>
                </a:solidFill>
              </a:rPr>
              <a:t>‹#›</a:t>
            </a:fld>
            <a:endParaRPr lang="en-US" sz="700" b="1">
              <a:solidFill>
                <a:srgbClr val="003C66"/>
              </a:solidFill>
            </a:endParaRPr>
          </a:p>
        </p:txBody>
      </p:sp>
    </p:spTree>
    <p:extLst>
      <p:ext uri="{BB962C8B-B14F-4D97-AF65-F5344CB8AC3E}">
        <p14:creationId xmlns:p14="http://schemas.microsoft.com/office/powerpoint/2010/main" val="109354358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Agenda with bullets">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5DBA5EA6-4AA3-C5DF-E1E1-D57652CC3D71}"/>
              </a:ext>
              <a:ext uri="{C183D7F6-B498-43B3-948B-1728B52AA6E4}">
                <adec:decorative xmlns:adec="http://schemas.microsoft.com/office/drawing/2017/decorative" val="1"/>
              </a:ext>
            </a:extLst>
          </p:cNvPr>
          <p:cNvGrpSpPr/>
          <p:nvPr userDrawn="1"/>
        </p:nvGrpSpPr>
        <p:grpSpPr>
          <a:xfrm>
            <a:off x="0" y="-91440"/>
            <a:ext cx="12192000" cy="594447"/>
            <a:chOff x="0" y="-15903"/>
            <a:chExt cx="12192000" cy="594447"/>
          </a:xfrm>
        </p:grpSpPr>
        <p:cxnSp>
          <p:nvCxnSpPr>
            <p:cNvPr id="7" name="Straight Connector 6">
              <a:extLst>
                <a:ext uri="{FF2B5EF4-FFF2-40B4-BE49-F238E27FC236}">
                  <a16:creationId xmlns:a16="http://schemas.microsoft.com/office/drawing/2014/main" id="{D1D887A6-464F-EB96-A2EB-9A534C0E935B}"/>
                </a:ext>
              </a:extLst>
            </p:cNvPr>
            <p:cNvCxnSpPr>
              <a:cxnSpLocks/>
            </p:cNvCxnSpPr>
            <p:nvPr userDrawn="1"/>
          </p:nvCxnSpPr>
          <p:spPr>
            <a:xfrm>
              <a:off x="0" y="365125"/>
              <a:ext cx="12192000" cy="0"/>
            </a:xfrm>
            <a:prstGeom prst="line">
              <a:avLst/>
            </a:prstGeom>
            <a:ln w="38100"/>
          </p:spPr>
          <p:style>
            <a:lnRef idx="2">
              <a:schemeClr val="accent1"/>
            </a:lnRef>
            <a:fillRef idx="0">
              <a:schemeClr val="accent1"/>
            </a:fillRef>
            <a:effectRef idx="1">
              <a:schemeClr val="accent1"/>
            </a:effectRef>
            <a:fontRef idx="minor">
              <a:schemeClr val="tx1"/>
            </a:fontRef>
          </p:style>
        </p:cxnSp>
        <p:sp>
          <p:nvSpPr>
            <p:cNvPr id="8" name="Isosceles Triangle 7">
              <a:extLst>
                <a:ext uri="{FF2B5EF4-FFF2-40B4-BE49-F238E27FC236}">
                  <a16:creationId xmlns:a16="http://schemas.microsoft.com/office/drawing/2014/main" id="{5FAF9DB5-9F16-94D4-A73C-4B1C63C379EC}"/>
                </a:ext>
              </a:extLst>
            </p:cNvPr>
            <p:cNvSpPr/>
            <p:nvPr userDrawn="1"/>
          </p:nvSpPr>
          <p:spPr>
            <a:xfrm rot="10800000">
              <a:off x="356586" y="213420"/>
              <a:ext cx="963228" cy="365124"/>
            </a:xfrm>
            <a:prstGeom prst="triangle">
              <a:avLst/>
            </a:prstGeom>
            <a:solidFill>
              <a:schemeClr val="tx2"/>
            </a:solidFill>
            <a:ln w="381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402C3037-D530-E4C7-2AEE-DAA7B8F79FD8}"/>
                </a:ext>
              </a:extLst>
            </p:cNvPr>
            <p:cNvSpPr/>
            <p:nvPr userDrawn="1"/>
          </p:nvSpPr>
          <p:spPr>
            <a:xfrm>
              <a:off x="0" y="-15903"/>
              <a:ext cx="12192000" cy="365126"/>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 </a:t>
              </a:r>
            </a:p>
          </p:txBody>
        </p:sp>
      </p:grpSp>
      <p:sp>
        <p:nvSpPr>
          <p:cNvPr id="2" name="Title 1">
            <a:extLst>
              <a:ext uri="{FF2B5EF4-FFF2-40B4-BE49-F238E27FC236}">
                <a16:creationId xmlns:a16="http://schemas.microsoft.com/office/drawing/2014/main" id="{401A054B-E5F9-2DEA-30AB-31A500445514}"/>
              </a:ext>
            </a:extLst>
          </p:cNvPr>
          <p:cNvSpPr>
            <a:spLocks noGrp="1"/>
          </p:cNvSpPr>
          <p:nvPr>
            <p:ph type="title" hasCustomPrompt="1"/>
          </p:nvPr>
        </p:nvSpPr>
        <p:spPr/>
        <p:txBody>
          <a:bodyPr/>
          <a:lstStyle>
            <a:lvl1pPr>
              <a:defRPr/>
            </a:lvl1pPr>
          </a:lstStyle>
          <a:p>
            <a:r>
              <a:rPr lang="en-US" dirty="0"/>
              <a:t>Agenda with bullets</a:t>
            </a:r>
          </a:p>
        </p:txBody>
      </p:sp>
      <p:sp>
        <p:nvSpPr>
          <p:cNvPr id="4" name="Content Placeholder 2">
            <a:extLst>
              <a:ext uri="{FF2B5EF4-FFF2-40B4-BE49-F238E27FC236}">
                <a16:creationId xmlns:a16="http://schemas.microsoft.com/office/drawing/2014/main" id="{703BE456-CD04-D0F0-FBEA-FCB6E99B072C}"/>
              </a:ext>
            </a:extLst>
          </p:cNvPr>
          <p:cNvSpPr>
            <a:spLocks noGrp="1"/>
          </p:cNvSpPr>
          <p:nvPr>
            <p:ph idx="1" hasCustomPrompt="1"/>
          </p:nvPr>
        </p:nvSpPr>
        <p:spPr>
          <a:xfrm>
            <a:off x="838200" y="1825625"/>
            <a:ext cx="10515600" cy="4351338"/>
          </a:xfrm>
        </p:spPr>
        <p:txBody>
          <a:bodyPr rIns="0"/>
          <a:lstStyle>
            <a:lvl1pPr marL="457200" indent="-457200" algn="l">
              <a:buFont typeface="Calibri" panose="020F0502020204030204" pitchFamily="34" charset="0"/>
              <a:buChar char="»"/>
              <a:defRPr lang="en-US" dirty="0"/>
            </a:lvl1pPr>
            <a:lvl2pPr marL="457200" indent="0" algn="r">
              <a:buNone/>
              <a:defRPr/>
            </a:lvl2pPr>
            <a:lvl3pPr marL="822960" indent="0" algn="r">
              <a:buNone/>
              <a:defRPr/>
            </a:lvl3pPr>
            <a:lvl4pPr marL="1188720" indent="0" algn="r">
              <a:buNone/>
              <a:defRPr/>
            </a:lvl4pPr>
            <a:lvl5pPr marL="1554480" indent="0" algn="r">
              <a:buNone/>
              <a:defRPr/>
            </a:lvl5pPr>
          </a:lstStyle>
          <a:p>
            <a:pPr lvl="0"/>
            <a:r>
              <a:rPr lang="en-US" dirty="0"/>
              <a:t>First item</a:t>
            </a:r>
          </a:p>
          <a:p>
            <a:pPr lvl="0"/>
            <a:r>
              <a:rPr lang="en-US" dirty="0"/>
              <a:t>Second item</a:t>
            </a:r>
          </a:p>
          <a:p>
            <a:pPr lvl="0"/>
            <a:r>
              <a:rPr lang="en-US" dirty="0"/>
              <a:t>Third item</a:t>
            </a:r>
          </a:p>
        </p:txBody>
      </p:sp>
      <p:pic>
        <p:nvPicPr>
          <p:cNvPr id="11" name="Picture 10" descr="Minnesota State logo.">
            <a:extLst>
              <a:ext uri="{FF2B5EF4-FFF2-40B4-BE49-F238E27FC236}">
                <a16:creationId xmlns:a16="http://schemas.microsoft.com/office/drawing/2014/main" id="{30F5C470-C0F2-E5D7-E1E4-290900FF0C6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17580" y="6272213"/>
            <a:ext cx="1188720" cy="402335"/>
          </a:xfrm>
          <a:prstGeom prst="rect">
            <a:avLst/>
          </a:prstGeom>
        </p:spPr>
      </p:pic>
      <p:sp>
        <p:nvSpPr>
          <p:cNvPr id="10" name="TextBox 9">
            <a:extLst>
              <a:ext uri="{FF2B5EF4-FFF2-40B4-BE49-F238E27FC236}">
                <a16:creationId xmlns:a16="http://schemas.microsoft.com/office/drawing/2014/main" id="{D02CAB31-D831-7945-33C4-67731F97EA71}"/>
              </a:ext>
            </a:extLst>
          </p:cNvPr>
          <p:cNvSpPr txBox="1"/>
          <p:nvPr userDrawn="1"/>
        </p:nvSpPr>
        <p:spPr>
          <a:xfrm>
            <a:off x="11498580" y="6620947"/>
            <a:ext cx="457200" cy="200055"/>
          </a:xfrm>
          <a:prstGeom prst="rect">
            <a:avLst/>
          </a:prstGeom>
          <a:noFill/>
        </p:spPr>
        <p:txBody>
          <a:bodyPr wrap="square" rtlCol="0">
            <a:spAutoFit/>
          </a:bodyPr>
          <a:lstStyle/>
          <a:p>
            <a:pPr algn="ctr"/>
            <a:fld id="{D83FE643-7C41-44D2-A7F3-B4EB1EC4DD70}" type="slidenum">
              <a:rPr lang="en-US" sz="700" b="1" smtClean="0">
                <a:solidFill>
                  <a:srgbClr val="003C66"/>
                </a:solidFill>
              </a:rPr>
              <a:t>‹#›</a:t>
            </a:fld>
            <a:endParaRPr lang="en-US" sz="700" b="1">
              <a:solidFill>
                <a:srgbClr val="003C66"/>
              </a:solidFill>
            </a:endParaRPr>
          </a:p>
        </p:txBody>
      </p:sp>
    </p:spTree>
    <p:extLst>
      <p:ext uri="{BB962C8B-B14F-4D97-AF65-F5344CB8AC3E}">
        <p14:creationId xmlns:p14="http://schemas.microsoft.com/office/powerpoint/2010/main" val="358340801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Agenda with numbers">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5DBA5EA6-4AA3-C5DF-E1E1-D57652CC3D71}"/>
              </a:ext>
              <a:ext uri="{C183D7F6-B498-43B3-948B-1728B52AA6E4}">
                <adec:decorative xmlns:adec="http://schemas.microsoft.com/office/drawing/2017/decorative" val="1"/>
              </a:ext>
            </a:extLst>
          </p:cNvPr>
          <p:cNvGrpSpPr/>
          <p:nvPr userDrawn="1"/>
        </p:nvGrpSpPr>
        <p:grpSpPr>
          <a:xfrm>
            <a:off x="0" y="-91440"/>
            <a:ext cx="12192000" cy="594447"/>
            <a:chOff x="0" y="-15903"/>
            <a:chExt cx="12192000" cy="594447"/>
          </a:xfrm>
        </p:grpSpPr>
        <p:cxnSp>
          <p:nvCxnSpPr>
            <p:cNvPr id="7" name="Straight Connector 6">
              <a:extLst>
                <a:ext uri="{FF2B5EF4-FFF2-40B4-BE49-F238E27FC236}">
                  <a16:creationId xmlns:a16="http://schemas.microsoft.com/office/drawing/2014/main" id="{D1D887A6-464F-EB96-A2EB-9A534C0E935B}"/>
                </a:ext>
              </a:extLst>
            </p:cNvPr>
            <p:cNvCxnSpPr>
              <a:cxnSpLocks/>
            </p:cNvCxnSpPr>
            <p:nvPr userDrawn="1"/>
          </p:nvCxnSpPr>
          <p:spPr>
            <a:xfrm>
              <a:off x="0" y="365125"/>
              <a:ext cx="12192000" cy="0"/>
            </a:xfrm>
            <a:prstGeom prst="line">
              <a:avLst/>
            </a:prstGeom>
            <a:ln w="38100"/>
          </p:spPr>
          <p:style>
            <a:lnRef idx="2">
              <a:schemeClr val="accent1"/>
            </a:lnRef>
            <a:fillRef idx="0">
              <a:schemeClr val="accent1"/>
            </a:fillRef>
            <a:effectRef idx="1">
              <a:schemeClr val="accent1"/>
            </a:effectRef>
            <a:fontRef idx="minor">
              <a:schemeClr val="tx1"/>
            </a:fontRef>
          </p:style>
        </p:cxnSp>
        <p:sp>
          <p:nvSpPr>
            <p:cNvPr id="8" name="Isosceles Triangle 7">
              <a:extLst>
                <a:ext uri="{FF2B5EF4-FFF2-40B4-BE49-F238E27FC236}">
                  <a16:creationId xmlns:a16="http://schemas.microsoft.com/office/drawing/2014/main" id="{5FAF9DB5-9F16-94D4-A73C-4B1C63C379EC}"/>
                </a:ext>
              </a:extLst>
            </p:cNvPr>
            <p:cNvSpPr/>
            <p:nvPr userDrawn="1"/>
          </p:nvSpPr>
          <p:spPr>
            <a:xfrm rot="10800000">
              <a:off x="356586" y="213420"/>
              <a:ext cx="963228" cy="365124"/>
            </a:xfrm>
            <a:prstGeom prst="triangle">
              <a:avLst/>
            </a:prstGeom>
            <a:solidFill>
              <a:schemeClr val="tx2"/>
            </a:solidFill>
            <a:ln w="381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402C3037-D530-E4C7-2AEE-DAA7B8F79FD8}"/>
                </a:ext>
              </a:extLst>
            </p:cNvPr>
            <p:cNvSpPr/>
            <p:nvPr userDrawn="1"/>
          </p:nvSpPr>
          <p:spPr>
            <a:xfrm>
              <a:off x="0" y="-15903"/>
              <a:ext cx="12192000" cy="365126"/>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 </a:t>
              </a:r>
            </a:p>
          </p:txBody>
        </p:sp>
      </p:grpSp>
      <p:sp>
        <p:nvSpPr>
          <p:cNvPr id="2" name="Title 1">
            <a:extLst>
              <a:ext uri="{FF2B5EF4-FFF2-40B4-BE49-F238E27FC236}">
                <a16:creationId xmlns:a16="http://schemas.microsoft.com/office/drawing/2014/main" id="{401A054B-E5F9-2DEA-30AB-31A500445514}"/>
              </a:ext>
            </a:extLst>
          </p:cNvPr>
          <p:cNvSpPr>
            <a:spLocks noGrp="1"/>
          </p:cNvSpPr>
          <p:nvPr>
            <p:ph type="title" hasCustomPrompt="1"/>
          </p:nvPr>
        </p:nvSpPr>
        <p:spPr/>
        <p:txBody>
          <a:bodyPr/>
          <a:lstStyle>
            <a:lvl1pPr>
              <a:defRPr/>
            </a:lvl1pPr>
          </a:lstStyle>
          <a:p>
            <a:r>
              <a:rPr lang="en-US" dirty="0"/>
              <a:t>Agenda with numbers</a:t>
            </a:r>
          </a:p>
        </p:txBody>
      </p:sp>
      <p:sp>
        <p:nvSpPr>
          <p:cNvPr id="4" name="Content Placeholder 2">
            <a:extLst>
              <a:ext uri="{FF2B5EF4-FFF2-40B4-BE49-F238E27FC236}">
                <a16:creationId xmlns:a16="http://schemas.microsoft.com/office/drawing/2014/main" id="{703BE456-CD04-D0F0-FBEA-FCB6E99B072C}"/>
              </a:ext>
            </a:extLst>
          </p:cNvPr>
          <p:cNvSpPr>
            <a:spLocks noGrp="1"/>
          </p:cNvSpPr>
          <p:nvPr>
            <p:ph idx="1" hasCustomPrompt="1"/>
          </p:nvPr>
        </p:nvSpPr>
        <p:spPr>
          <a:xfrm>
            <a:off x="838200" y="1825625"/>
            <a:ext cx="10515600" cy="4351338"/>
          </a:xfrm>
        </p:spPr>
        <p:txBody>
          <a:bodyPr rIns="0"/>
          <a:lstStyle>
            <a:lvl1pPr marL="514350" indent="-514350" algn="l">
              <a:buFont typeface="+mj-lt"/>
              <a:buAutoNum type="arabicPeriod"/>
              <a:defRPr lang="en-US" dirty="0"/>
            </a:lvl1pPr>
            <a:lvl2pPr marL="457200" indent="0" algn="r">
              <a:buNone/>
              <a:defRPr/>
            </a:lvl2pPr>
            <a:lvl3pPr marL="822960" indent="0" algn="r">
              <a:buNone/>
              <a:defRPr/>
            </a:lvl3pPr>
            <a:lvl4pPr marL="1188720" indent="0" algn="r">
              <a:buNone/>
              <a:defRPr/>
            </a:lvl4pPr>
            <a:lvl5pPr marL="1554480" indent="0" algn="r">
              <a:buNone/>
              <a:defRPr/>
            </a:lvl5pPr>
          </a:lstStyle>
          <a:p>
            <a:pPr lvl="0"/>
            <a:r>
              <a:rPr lang="en-US" dirty="0"/>
              <a:t>First item</a:t>
            </a:r>
          </a:p>
          <a:p>
            <a:pPr lvl="0"/>
            <a:r>
              <a:rPr lang="en-US" dirty="0"/>
              <a:t>Second item</a:t>
            </a:r>
          </a:p>
          <a:p>
            <a:pPr lvl="0"/>
            <a:r>
              <a:rPr lang="en-US" dirty="0"/>
              <a:t>Third item</a:t>
            </a:r>
          </a:p>
        </p:txBody>
      </p:sp>
      <p:pic>
        <p:nvPicPr>
          <p:cNvPr id="11" name="Picture 10" descr="Minnesota State logo.">
            <a:extLst>
              <a:ext uri="{FF2B5EF4-FFF2-40B4-BE49-F238E27FC236}">
                <a16:creationId xmlns:a16="http://schemas.microsoft.com/office/drawing/2014/main" id="{30F5C470-C0F2-E5D7-E1E4-290900FF0C6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17580" y="6272213"/>
            <a:ext cx="1188720" cy="402335"/>
          </a:xfrm>
          <a:prstGeom prst="rect">
            <a:avLst/>
          </a:prstGeom>
        </p:spPr>
      </p:pic>
      <p:sp>
        <p:nvSpPr>
          <p:cNvPr id="10" name="TextBox 9">
            <a:extLst>
              <a:ext uri="{FF2B5EF4-FFF2-40B4-BE49-F238E27FC236}">
                <a16:creationId xmlns:a16="http://schemas.microsoft.com/office/drawing/2014/main" id="{D02CAB31-D831-7945-33C4-67731F97EA71}"/>
              </a:ext>
            </a:extLst>
          </p:cNvPr>
          <p:cNvSpPr txBox="1"/>
          <p:nvPr userDrawn="1"/>
        </p:nvSpPr>
        <p:spPr>
          <a:xfrm>
            <a:off x="11498580" y="6620947"/>
            <a:ext cx="457200" cy="200055"/>
          </a:xfrm>
          <a:prstGeom prst="rect">
            <a:avLst/>
          </a:prstGeom>
          <a:noFill/>
        </p:spPr>
        <p:txBody>
          <a:bodyPr wrap="square" rtlCol="0">
            <a:spAutoFit/>
          </a:bodyPr>
          <a:lstStyle/>
          <a:p>
            <a:pPr algn="ctr"/>
            <a:fld id="{D83FE643-7C41-44D2-A7F3-B4EB1EC4DD70}" type="slidenum">
              <a:rPr lang="en-US" sz="700" b="1" smtClean="0">
                <a:solidFill>
                  <a:srgbClr val="003C66"/>
                </a:solidFill>
              </a:rPr>
              <a:t>‹#›</a:t>
            </a:fld>
            <a:endParaRPr lang="en-US" sz="700" b="1">
              <a:solidFill>
                <a:srgbClr val="003C66"/>
              </a:solidFill>
            </a:endParaRPr>
          </a:p>
        </p:txBody>
      </p:sp>
    </p:spTree>
    <p:extLst>
      <p:ext uri="{BB962C8B-B14F-4D97-AF65-F5344CB8AC3E}">
        <p14:creationId xmlns:p14="http://schemas.microsoft.com/office/powerpoint/2010/main" val="200387612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We are Minnesota State">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5DBA5EA6-4AA3-C5DF-E1E1-D57652CC3D71}"/>
              </a:ext>
              <a:ext uri="{C183D7F6-B498-43B3-948B-1728B52AA6E4}">
                <adec:decorative xmlns:adec="http://schemas.microsoft.com/office/drawing/2017/decorative" val="1"/>
              </a:ext>
            </a:extLst>
          </p:cNvPr>
          <p:cNvGrpSpPr>
            <a:grpSpLocks noGrp="1" noUngrp="1" noRot="1" noMove="1" noResize="1"/>
          </p:cNvGrpSpPr>
          <p:nvPr userDrawn="1"/>
        </p:nvGrpSpPr>
        <p:grpSpPr>
          <a:xfrm>
            <a:off x="0" y="-91440"/>
            <a:ext cx="12192000" cy="594447"/>
            <a:chOff x="0" y="-15903"/>
            <a:chExt cx="12192000" cy="594447"/>
          </a:xfrm>
        </p:grpSpPr>
        <p:cxnSp>
          <p:nvCxnSpPr>
            <p:cNvPr id="7" name="Straight Connector 6">
              <a:extLst>
                <a:ext uri="{FF2B5EF4-FFF2-40B4-BE49-F238E27FC236}">
                  <a16:creationId xmlns:a16="http://schemas.microsoft.com/office/drawing/2014/main" id="{D1D887A6-464F-EB96-A2EB-9A534C0E935B}"/>
                </a:ext>
              </a:extLst>
            </p:cNvPr>
            <p:cNvCxnSpPr>
              <a:cxnSpLocks noGrp="1" noRot="1" noMove="1" noResize="1" noEditPoints="1" noAdjustHandles="1" noChangeArrowheads="1" noChangeShapeType="1"/>
            </p:cNvCxnSpPr>
            <p:nvPr userDrawn="1"/>
          </p:nvCxnSpPr>
          <p:spPr>
            <a:xfrm>
              <a:off x="0" y="365125"/>
              <a:ext cx="12192000" cy="0"/>
            </a:xfrm>
            <a:prstGeom prst="line">
              <a:avLst/>
            </a:prstGeom>
            <a:ln w="38100"/>
          </p:spPr>
          <p:style>
            <a:lnRef idx="2">
              <a:schemeClr val="accent1"/>
            </a:lnRef>
            <a:fillRef idx="0">
              <a:schemeClr val="accent1"/>
            </a:fillRef>
            <a:effectRef idx="1">
              <a:schemeClr val="accent1"/>
            </a:effectRef>
            <a:fontRef idx="minor">
              <a:schemeClr val="tx1"/>
            </a:fontRef>
          </p:style>
        </p:cxnSp>
        <p:sp>
          <p:nvSpPr>
            <p:cNvPr id="8" name="Isosceles Triangle 7">
              <a:extLst>
                <a:ext uri="{FF2B5EF4-FFF2-40B4-BE49-F238E27FC236}">
                  <a16:creationId xmlns:a16="http://schemas.microsoft.com/office/drawing/2014/main" id="{5FAF9DB5-9F16-94D4-A73C-4B1C63C379EC}"/>
                </a:ext>
              </a:extLst>
            </p:cNvPr>
            <p:cNvSpPr>
              <a:spLocks noGrp="1" noRot="1" noMove="1" noResize="1" noEditPoints="1" noAdjustHandles="1" noChangeArrowheads="1" noChangeShapeType="1"/>
            </p:cNvSpPr>
            <p:nvPr userDrawn="1"/>
          </p:nvSpPr>
          <p:spPr>
            <a:xfrm rot="10800000">
              <a:off x="356586" y="213420"/>
              <a:ext cx="963228" cy="365124"/>
            </a:xfrm>
            <a:prstGeom prst="triangle">
              <a:avLst/>
            </a:prstGeom>
            <a:solidFill>
              <a:schemeClr val="tx2"/>
            </a:solidFill>
            <a:ln w="381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402C3037-D530-E4C7-2AEE-DAA7B8F79FD8}"/>
                </a:ext>
              </a:extLst>
            </p:cNvPr>
            <p:cNvSpPr>
              <a:spLocks noGrp="1" noRot="1" noMove="1" noResize="1" noEditPoints="1" noAdjustHandles="1" noChangeArrowheads="1" noChangeShapeType="1"/>
            </p:cNvSpPr>
            <p:nvPr userDrawn="1"/>
          </p:nvSpPr>
          <p:spPr>
            <a:xfrm>
              <a:off x="0" y="-15903"/>
              <a:ext cx="12192000" cy="365126"/>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 </a:t>
              </a:r>
            </a:p>
          </p:txBody>
        </p:sp>
      </p:grpSp>
      <p:sp>
        <p:nvSpPr>
          <p:cNvPr id="3" name="Lake Superior" descr="Minnesota State">
            <a:extLst>
              <a:ext uri="{FF2B5EF4-FFF2-40B4-BE49-F238E27FC236}">
                <a16:creationId xmlns:a16="http://schemas.microsoft.com/office/drawing/2014/main" id="{0239304D-1226-6145-00B5-550A7F3612B7}"/>
              </a:ext>
            </a:extLst>
          </p:cNvPr>
          <p:cNvSpPr>
            <a:spLocks noGrp="1"/>
          </p:cNvSpPr>
          <p:nvPr>
            <p:ph type="pic" sz="quarter" idx="44"/>
          </p:nvPr>
        </p:nvSpPr>
        <p:spPr>
          <a:xfrm>
            <a:off x="166265" y="-91440"/>
            <a:ext cx="2121408" cy="3675888"/>
          </a:xfrm>
        </p:spPr>
        <p:txBody>
          <a:bodyPr/>
          <a:lstStyle>
            <a:lvl1pPr marL="0" indent="0">
              <a:buNone/>
              <a:defRPr/>
            </a:lvl1pPr>
          </a:lstStyle>
          <a:p>
            <a:r>
              <a:rPr lang="en-US"/>
              <a:t>Click icon to add picture</a:t>
            </a:r>
            <a:endParaRPr lang="en-US" dirty="0"/>
          </a:p>
        </p:txBody>
      </p:sp>
      <p:sp>
        <p:nvSpPr>
          <p:cNvPr id="2" name="Title 1">
            <a:extLst>
              <a:ext uri="{FF2B5EF4-FFF2-40B4-BE49-F238E27FC236}">
                <a16:creationId xmlns:a16="http://schemas.microsoft.com/office/drawing/2014/main" id="{401A054B-E5F9-2DEA-30AB-31A500445514}"/>
              </a:ext>
            </a:extLst>
          </p:cNvPr>
          <p:cNvSpPr>
            <a:spLocks noGrp="1"/>
          </p:cNvSpPr>
          <p:nvPr>
            <p:ph type="title" hasCustomPrompt="1"/>
          </p:nvPr>
        </p:nvSpPr>
        <p:spPr>
          <a:xfrm>
            <a:off x="2436933" y="365125"/>
            <a:ext cx="5805196" cy="1325563"/>
          </a:xfrm>
        </p:spPr>
        <p:txBody>
          <a:bodyPr/>
          <a:lstStyle>
            <a:lvl1pPr>
              <a:defRPr/>
            </a:lvl1pPr>
          </a:lstStyle>
          <a:p>
            <a:r>
              <a:rPr lang="en-US" dirty="0"/>
              <a:t>We are Minnesota State</a:t>
            </a:r>
          </a:p>
        </p:txBody>
      </p:sp>
      <p:sp>
        <p:nvSpPr>
          <p:cNvPr id="4" name="Content Placeholder 2">
            <a:extLst>
              <a:ext uri="{FF2B5EF4-FFF2-40B4-BE49-F238E27FC236}">
                <a16:creationId xmlns:a16="http://schemas.microsoft.com/office/drawing/2014/main" id="{703BE456-CD04-D0F0-FBEA-FCB6E99B072C}"/>
              </a:ext>
            </a:extLst>
          </p:cNvPr>
          <p:cNvSpPr>
            <a:spLocks noGrp="1"/>
          </p:cNvSpPr>
          <p:nvPr>
            <p:ph idx="1" hasCustomPrompt="1"/>
          </p:nvPr>
        </p:nvSpPr>
        <p:spPr>
          <a:xfrm>
            <a:off x="2436933" y="1447880"/>
            <a:ext cx="5806440" cy="2564688"/>
          </a:xfrm>
        </p:spPr>
        <p:txBody>
          <a:bodyPr rIns="0">
            <a:normAutofit/>
          </a:bodyPr>
          <a:lstStyle>
            <a:lvl1pPr marL="457200" indent="-457200" algn="l">
              <a:lnSpc>
                <a:spcPts val="3000"/>
              </a:lnSpc>
              <a:spcBef>
                <a:spcPts val="0"/>
              </a:spcBef>
              <a:spcAft>
                <a:spcPts val="0"/>
              </a:spcAft>
              <a:buFont typeface="Arial" panose="020B0604020202020204" pitchFamily="34" charset="0"/>
              <a:buChar char="•"/>
              <a:defRPr lang="en-US" sz="2400" dirty="0"/>
            </a:lvl1pPr>
            <a:lvl2pPr marL="457200" indent="0" algn="r">
              <a:buNone/>
              <a:defRPr/>
            </a:lvl2pPr>
            <a:lvl3pPr marL="822960" indent="0" algn="r">
              <a:buNone/>
              <a:defRPr/>
            </a:lvl3pPr>
            <a:lvl4pPr marL="1188720" indent="0" algn="r">
              <a:buNone/>
              <a:defRPr/>
            </a:lvl4pPr>
            <a:lvl5pPr marL="1554480" indent="0" algn="r">
              <a:buNone/>
              <a:defRPr/>
            </a:lvl5pPr>
          </a:lstStyle>
          <a:p>
            <a:pPr marL="0" marR="0" lvl="0" indent="0" algn="l" defTabSz="914400" rtl="0" eaLnBrk="1" fontAlgn="auto" latinLnBrk="0" hangingPunct="1">
              <a:lnSpc>
                <a:spcPts val="3000"/>
              </a:lnSpc>
              <a:spcBef>
                <a:spcPts val="0"/>
              </a:spcBef>
              <a:spcAft>
                <a:spcPts val="0"/>
              </a:spcAft>
              <a:buClr>
                <a:schemeClr val="accent1"/>
              </a:buClr>
              <a:buSzTx/>
              <a:buFont typeface="Arial" panose="020B0604020202020204" pitchFamily="34" charset="0"/>
              <a:buNone/>
              <a:tabLst/>
              <a:defRPr/>
            </a:pPr>
            <a:r>
              <a:rPr lang="en-US" dirty="0"/>
              <a:t>Enter text</a:t>
            </a:r>
          </a:p>
        </p:txBody>
      </p:sp>
      <p:sp>
        <p:nvSpPr>
          <p:cNvPr id="46" name="Alexandria">
            <a:extLst>
              <a:ext uri="{FF2B5EF4-FFF2-40B4-BE49-F238E27FC236}">
                <a16:creationId xmlns:a16="http://schemas.microsoft.com/office/drawing/2014/main" id="{4FB23F78-D188-2DFB-1FBD-7E17D6765BF2}"/>
              </a:ext>
            </a:extLst>
          </p:cNvPr>
          <p:cNvSpPr>
            <a:spLocks noGrp="1"/>
          </p:cNvSpPr>
          <p:nvPr>
            <p:ph type="pic" sz="quarter" idx="43"/>
          </p:nvPr>
        </p:nvSpPr>
        <p:spPr>
          <a:xfrm>
            <a:off x="9298648" y="1288855"/>
            <a:ext cx="914400" cy="914400"/>
          </a:xfrm>
        </p:spPr>
        <p:txBody>
          <a:bodyPr/>
          <a:lstStyle>
            <a:lvl1pPr marL="0" indent="0">
              <a:buNone/>
              <a:defRPr/>
            </a:lvl1pPr>
          </a:lstStyle>
          <a:p>
            <a:r>
              <a:rPr lang="en-US"/>
              <a:t>Click icon to add picture</a:t>
            </a:r>
            <a:endParaRPr lang="en-US" dirty="0"/>
          </a:p>
        </p:txBody>
      </p:sp>
      <p:sp>
        <p:nvSpPr>
          <p:cNvPr id="45" name="Anoka Tech">
            <a:extLst>
              <a:ext uri="{FF2B5EF4-FFF2-40B4-BE49-F238E27FC236}">
                <a16:creationId xmlns:a16="http://schemas.microsoft.com/office/drawing/2014/main" id="{E745E7E8-7542-EBC1-4A70-219802A95A4F}"/>
              </a:ext>
            </a:extLst>
          </p:cNvPr>
          <p:cNvSpPr>
            <a:spLocks noGrp="1"/>
          </p:cNvSpPr>
          <p:nvPr>
            <p:ph type="pic" sz="quarter" idx="42"/>
          </p:nvPr>
        </p:nvSpPr>
        <p:spPr>
          <a:xfrm>
            <a:off x="10088647" y="442949"/>
            <a:ext cx="914400" cy="914400"/>
          </a:xfrm>
        </p:spPr>
        <p:txBody>
          <a:bodyPr/>
          <a:lstStyle>
            <a:lvl1pPr marL="0" indent="0">
              <a:buNone/>
              <a:defRPr/>
            </a:lvl1pPr>
          </a:lstStyle>
          <a:p>
            <a:r>
              <a:rPr lang="en-US"/>
              <a:t>Click icon to add picture</a:t>
            </a:r>
            <a:endParaRPr lang="en-US" dirty="0"/>
          </a:p>
        </p:txBody>
      </p:sp>
      <p:sp>
        <p:nvSpPr>
          <p:cNvPr id="44" name="Anoka-Ramsey">
            <a:extLst>
              <a:ext uri="{FF2B5EF4-FFF2-40B4-BE49-F238E27FC236}">
                <a16:creationId xmlns:a16="http://schemas.microsoft.com/office/drawing/2014/main" id="{7D4DEA53-1E38-A4E5-5B6F-570C8FECBC2F}"/>
              </a:ext>
            </a:extLst>
          </p:cNvPr>
          <p:cNvSpPr>
            <a:spLocks noGrp="1"/>
          </p:cNvSpPr>
          <p:nvPr>
            <p:ph type="pic" sz="quarter" idx="41"/>
          </p:nvPr>
        </p:nvSpPr>
        <p:spPr>
          <a:xfrm>
            <a:off x="8523670" y="442949"/>
            <a:ext cx="914400" cy="914400"/>
          </a:xfrm>
        </p:spPr>
        <p:txBody>
          <a:bodyPr/>
          <a:lstStyle>
            <a:lvl1pPr marL="0" indent="0">
              <a:buNone/>
              <a:defRPr/>
            </a:lvl1pPr>
          </a:lstStyle>
          <a:p>
            <a:r>
              <a:rPr lang="en-US"/>
              <a:t>Click icon to add picture</a:t>
            </a:r>
            <a:endParaRPr lang="en-US" dirty="0"/>
          </a:p>
        </p:txBody>
      </p:sp>
      <p:sp>
        <p:nvSpPr>
          <p:cNvPr id="41" name="Bemidji State">
            <a:extLst>
              <a:ext uri="{FF2B5EF4-FFF2-40B4-BE49-F238E27FC236}">
                <a16:creationId xmlns:a16="http://schemas.microsoft.com/office/drawing/2014/main" id="{F1EC81EE-FA9A-AD41-3095-A1CBC4E2AF5A}"/>
              </a:ext>
            </a:extLst>
          </p:cNvPr>
          <p:cNvSpPr>
            <a:spLocks noGrp="1"/>
          </p:cNvSpPr>
          <p:nvPr>
            <p:ph type="pic" sz="quarter" idx="38"/>
          </p:nvPr>
        </p:nvSpPr>
        <p:spPr>
          <a:xfrm>
            <a:off x="10862616" y="1279524"/>
            <a:ext cx="914400" cy="914400"/>
          </a:xfrm>
        </p:spPr>
        <p:txBody>
          <a:bodyPr/>
          <a:lstStyle>
            <a:lvl1pPr marL="0" indent="0">
              <a:buNone/>
              <a:defRPr/>
            </a:lvl1pPr>
          </a:lstStyle>
          <a:p>
            <a:r>
              <a:rPr lang="en-US"/>
              <a:t>Click icon to add picture</a:t>
            </a:r>
            <a:endParaRPr lang="en-US" dirty="0"/>
          </a:p>
        </p:txBody>
      </p:sp>
      <p:sp>
        <p:nvSpPr>
          <p:cNvPr id="42" name="Century College">
            <a:extLst>
              <a:ext uri="{FF2B5EF4-FFF2-40B4-BE49-F238E27FC236}">
                <a16:creationId xmlns:a16="http://schemas.microsoft.com/office/drawing/2014/main" id="{39202918-6A1B-2DE6-2F3C-1CAF43BFCE6F}"/>
              </a:ext>
            </a:extLst>
          </p:cNvPr>
          <p:cNvSpPr>
            <a:spLocks noGrp="1"/>
          </p:cNvSpPr>
          <p:nvPr>
            <p:ph type="pic" sz="quarter" idx="39"/>
          </p:nvPr>
        </p:nvSpPr>
        <p:spPr>
          <a:xfrm>
            <a:off x="8462971" y="2193924"/>
            <a:ext cx="914400" cy="914400"/>
          </a:xfrm>
        </p:spPr>
        <p:txBody>
          <a:bodyPr/>
          <a:lstStyle>
            <a:lvl1pPr marL="0" indent="0">
              <a:buNone/>
              <a:defRPr/>
            </a:lvl1pPr>
          </a:lstStyle>
          <a:p>
            <a:r>
              <a:rPr lang="en-US"/>
              <a:t>Click icon to add picture</a:t>
            </a:r>
            <a:endParaRPr lang="en-US" dirty="0"/>
          </a:p>
        </p:txBody>
      </p:sp>
      <p:sp>
        <p:nvSpPr>
          <p:cNvPr id="43" name="Central Lakes">
            <a:extLst>
              <a:ext uri="{FF2B5EF4-FFF2-40B4-BE49-F238E27FC236}">
                <a16:creationId xmlns:a16="http://schemas.microsoft.com/office/drawing/2014/main" id="{2B74B782-7D8F-965F-8AEA-05B82EB18F72}"/>
              </a:ext>
            </a:extLst>
          </p:cNvPr>
          <p:cNvSpPr>
            <a:spLocks noGrp="1"/>
          </p:cNvSpPr>
          <p:nvPr>
            <p:ph type="pic" sz="quarter" idx="40"/>
          </p:nvPr>
        </p:nvSpPr>
        <p:spPr>
          <a:xfrm>
            <a:off x="10050631" y="2198692"/>
            <a:ext cx="914400" cy="914400"/>
          </a:xfrm>
        </p:spPr>
        <p:txBody>
          <a:bodyPr/>
          <a:lstStyle>
            <a:lvl1pPr marL="0" indent="0">
              <a:buNone/>
              <a:defRPr/>
            </a:lvl1pPr>
          </a:lstStyle>
          <a:p>
            <a:r>
              <a:rPr lang="en-US"/>
              <a:t>Click icon to add picture</a:t>
            </a:r>
            <a:endParaRPr lang="en-US" dirty="0"/>
          </a:p>
        </p:txBody>
      </p:sp>
      <p:sp>
        <p:nvSpPr>
          <p:cNvPr id="38" name="Fond du Lac">
            <a:extLst>
              <a:ext uri="{FF2B5EF4-FFF2-40B4-BE49-F238E27FC236}">
                <a16:creationId xmlns:a16="http://schemas.microsoft.com/office/drawing/2014/main" id="{06B2B6B0-914D-3062-4EC7-8D3DFE1DF1EC}"/>
              </a:ext>
            </a:extLst>
          </p:cNvPr>
          <p:cNvSpPr>
            <a:spLocks noGrp="1"/>
          </p:cNvSpPr>
          <p:nvPr>
            <p:ph type="pic" sz="quarter" idx="35"/>
          </p:nvPr>
        </p:nvSpPr>
        <p:spPr>
          <a:xfrm>
            <a:off x="3069637" y="3117860"/>
            <a:ext cx="914400" cy="914400"/>
          </a:xfrm>
        </p:spPr>
        <p:txBody>
          <a:bodyPr/>
          <a:lstStyle>
            <a:lvl1pPr marL="0" indent="0">
              <a:buNone/>
              <a:defRPr/>
            </a:lvl1pPr>
          </a:lstStyle>
          <a:p>
            <a:r>
              <a:rPr lang="en-US"/>
              <a:t>Click icon to add picture</a:t>
            </a:r>
            <a:endParaRPr lang="en-US" dirty="0"/>
          </a:p>
        </p:txBody>
      </p:sp>
      <p:sp>
        <p:nvSpPr>
          <p:cNvPr id="39" name="Hennepin Tech">
            <a:extLst>
              <a:ext uri="{FF2B5EF4-FFF2-40B4-BE49-F238E27FC236}">
                <a16:creationId xmlns:a16="http://schemas.microsoft.com/office/drawing/2014/main" id="{57F39B7B-0607-517D-4F34-02C6DB00CEDD}"/>
              </a:ext>
            </a:extLst>
          </p:cNvPr>
          <p:cNvSpPr>
            <a:spLocks noGrp="1"/>
          </p:cNvSpPr>
          <p:nvPr>
            <p:ph type="pic" sz="quarter" idx="36"/>
          </p:nvPr>
        </p:nvSpPr>
        <p:spPr>
          <a:xfrm>
            <a:off x="4622140" y="3126205"/>
            <a:ext cx="914400" cy="914400"/>
          </a:xfrm>
        </p:spPr>
        <p:txBody>
          <a:bodyPr/>
          <a:lstStyle>
            <a:lvl1pPr marL="0" indent="0">
              <a:buNone/>
              <a:defRPr/>
            </a:lvl1pPr>
          </a:lstStyle>
          <a:p>
            <a:r>
              <a:rPr lang="en-US"/>
              <a:t>Click icon to add picture</a:t>
            </a:r>
            <a:endParaRPr lang="en-US" dirty="0"/>
          </a:p>
        </p:txBody>
      </p:sp>
      <p:sp>
        <p:nvSpPr>
          <p:cNvPr id="40" name="DCTC">
            <a:extLst>
              <a:ext uri="{FF2B5EF4-FFF2-40B4-BE49-F238E27FC236}">
                <a16:creationId xmlns:a16="http://schemas.microsoft.com/office/drawing/2014/main" id="{4D1DACED-5FC2-1506-CA55-7D1C227C71CD}"/>
              </a:ext>
            </a:extLst>
          </p:cNvPr>
          <p:cNvSpPr>
            <a:spLocks noGrp="1"/>
          </p:cNvSpPr>
          <p:nvPr>
            <p:ph type="pic" sz="quarter" idx="37"/>
          </p:nvPr>
        </p:nvSpPr>
        <p:spPr>
          <a:xfrm>
            <a:off x="6162170" y="3117860"/>
            <a:ext cx="914400" cy="914400"/>
          </a:xfrm>
        </p:spPr>
        <p:txBody>
          <a:bodyPr/>
          <a:lstStyle>
            <a:lvl1pPr marL="0" indent="0">
              <a:buNone/>
              <a:defRPr/>
            </a:lvl1pPr>
          </a:lstStyle>
          <a:p>
            <a:r>
              <a:rPr lang="en-US"/>
              <a:t>Click icon to add picture</a:t>
            </a:r>
            <a:endParaRPr lang="en-US" dirty="0"/>
          </a:p>
        </p:txBody>
      </p:sp>
      <p:sp>
        <p:nvSpPr>
          <p:cNvPr id="35" name="Lake Superior">
            <a:extLst>
              <a:ext uri="{FF2B5EF4-FFF2-40B4-BE49-F238E27FC236}">
                <a16:creationId xmlns:a16="http://schemas.microsoft.com/office/drawing/2014/main" id="{A7FFE368-AAA0-CA0C-09FA-99D3DF95279B}"/>
              </a:ext>
            </a:extLst>
          </p:cNvPr>
          <p:cNvSpPr>
            <a:spLocks noGrp="1"/>
          </p:cNvSpPr>
          <p:nvPr>
            <p:ph type="pic" sz="quarter" idx="32"/>
          </p:nvPr>
        </p:nvSpPr>
        <p:spPr>
          <a:xfrm>
            <a:off x="7727147" y="3118067"/>
            <a:ext cx="914400" cy="914400"/>
          </a:xfrm>
        </p:spPr>
        <p:txBody>
          <a:bodyPr/>
          <a:lstStyle>
            <a:lvl1pPr marL="0" indent="0">
              <a:buNone/>
              <a:defRPr/>
            </a:lvl1pPr>
          </a:lstStyle>
          <a:p>
            <a:r>
              <a:rPr lang="en-US"/>
              <a:t>Click icon to add picture</a:t>
            </a:r>
            <a:endParaRPr lang="en-US" dirty="0"/>
          </a:p>
        </p:txBody>
      </p:sp>
      <p:sp>
        <p:nvSpPr>
          <p:cNvPr id="36" name="Minneapolis College">
            <a:extLst>
              <a:ext uri="{FF2B5EF4-FFF2-40B4-BE49-F238E27FC236}">
                <a16:creationId xmlns:a16="http://schemas.microsoft.com/office/drawing/2014/main" id="{B268ECDD-8F91-55BB-6EE0-C4A3F347302C}"/>
              </a:ext>
            </a:extLst>
          </p:cNvPr>
          <p:cNvSpPr>
            <a:spLocks noGrp="1"/>
          </p:cNvSpPr>
          <p:nvPr>
            <p:ph type="pic" sz="quarter" idx="33"/>
          </p:nvPr>
        </p:nvSpPr>
        <p:spPr>
          <a:xfrm>
            <a:off x="9292124" y="3118067"/>
            <a:ext cx="914400" cy="914400"/>
          </a:xfrm>
        </p:spPr>
        <p:txBody>
          <a:bodyPr/>
          <a:lstStyle>
            <a:lvl1pPr marL="0" indent="0">
              <a:buNone/>
              <a:defRPr/>
            </a:lvl1pPr>
          </a:lstStyle>
          <a:p>
            <a:r>
              <a:rPr lang="en-US"/>
              <a:t>Click icon to add picture</a:t>
            </a:r>
            <a:endParaRPr lang="en-US" dirty="0"/>
          </a:p>
        </p:txBody>
      </p:sp>
      <p:sp>
        <p:nvSpPr>
          <p:cNvPr id="37" name="Inver Hills">
            <a:extLst>
              <a:ext uri="{FF2B5EF4-FFF2-40B4-BE49-F238E27FC236}">
                <a16:creationId xmlns:a16="http://schemas.microsoft.com/office/drawing/2014/main" id="{076FCC85-903A-13A0-E7F3-3A79D97B914D}"/>
              </a:ext>
            </a:extLst>
          </p:cNvPr>
          <p:cNvSpPr>
            <a:spLocks noGrp="1"/>
          </p:cNvSpPr>
          <p:nvPr>
            <p:ph type="pic" sz="quarter" idx="34"/>
          </p:nvPr>
        </p:nvSpPr>
        <p:spPr>
          <a:xfrm>
            <a:off x="10857101" y="3122629"/>
            <a:ext cx="914400" cy="914400"/>
          </a:xfrm>
        </p:spPr>
        <p:txBody>
          <a:bodyPr/>
          <a:lstStyle>
            <a:lvl1pPr marL="0" indent="0">
              <a:buNone/>
              <a:defRPr/>
            </a:lvl1pPr>
          </a:lstStyle>
          <a:p>
            <a:r>
              <a:rPr lang="en-US"/>
              <a:t>Click icon to add picture</a:t>
            </a:r>
            <a:endParaRPr lang="en-US" dirty="0"/>
          </a:p>
        </p:txBody>
      </p:sp>
      <p:sp>
        <p:nvSpPr>
          <p:cNvPr id="20" name="Metro State">
            <a:extLst>
              <a:ext uri="{FF2B5EF4-FFF2-40B4-BE49-F238E27FC236}">
                <a16:creationId xmlns:a16="http://schemas.microsoft.com/office/drawing/2014/main" id="{1043A479-86B6-676E-EBE7-D83BE17128C2}"/>
              </a:ext>
            </a:extLst>
          </p:cNvPr>
          <p:cNvSpPr>
            <a:spLocks noGrp="1"/>
          </p:cNvSpPr>
          <p:nvPr>
            <p:ph type="pic" sz="quarter" idx="17"/>
          </p:nvPr>
        </p:nvSpPr>
        <p:spPr>
          <a:xfrm>
            <a:off x="699018" y="4041797"/>
            <a:ext cx="914400" cy="914400"/>
          </a:xfrm>
        </p:spPr>
        <p:txBody>
          <a:bodyPr/>
          <a:lstStyle>
            <a:lvl1pPr marL="0" indent="0">
              <a:buNone/>
              <a:defRPr/>
            </a:lvl1pPr>
          </a:lstStyle>
          <a:p>
            <a:r>
              <a:rPr lang="en-US"/>
              <a:t>Click icon to add picture</a:t>
            </a:r>
            <a:endParaRPr lang="en-US" dirty="0"/>
          </a:p>
        </p:txBody>
      </p:sp>
      <p:sp>
        <p:nvSpPr>
          <p:cNvPr id="21" name="Minnesota North">
            <a:extLst>
              <a:ext uri="{FF2B5EF4-FFF2-40B4-BE49-F238E27FC236}">
                <a16:creationId xmlns:a16="http://schemas.microsoft.com/office/drawing/2014/main" id="{A4DB2489-B05F-4404-0F8F-682A5CA633A9}"/>
              </a:ext>
            </a:extLst>
          </p:cNvPr>
          <p:cNvSpPr>
            <a:spLocks noGrp="1"/>
          </p:cNvSpPr>
          <p:nvPr>
            <p:ph type="pic" sz="quarter" idx="18"/>
          </p:nvPr>
        </p:nvSpPr>
        <p:spPr>
          <a:xfrm>
            <a:off x="2263762" y="4041797"/>
            <a:ext cx="914400" cy="914400"/>
          </a:xfrm>
        </p:spPr>
        <p:txBody>
          <a:bodyPr/>
          <a:lstStyle>
            <a:lvl1pPr marL="0" indent="0">
              <a:buNone/>
              <a:defRPr/>
            </a:lvl1pPr>
          </a:lstStyle>
          <a:p>
            <a:r>
              <a:rPr lang="en-US"/>
              <a:t>Click icon to add picture</a:t>
            </a:r>
            <a:endParaRPr lang="en-US" dirty="0"/>
          </a:p>
        </p:txBody>
      </p:sp>
      <p:sp>
        <p:nvSpPr>
          <p:cNvPr id="22" name="MSCS">
            <a:extLst>
              <a:ext uri="{FF2B5EF4-FFF2-40B4-BE49-F238E27FC236}">
                <a16:creationId xmlns:a16="http://schemas.microsoft.com/office/drawing/2014/main" id="{4251DD74-D40A-FEE9-4871-B99B5D86D473}"/>
              </a:ext>
            </a:extLst>
          </p:cNvPr>
          <p:cNvSpPr>
            <a:spLocks noGrp="1"/>
          </p:cNvSpPr>
          <p:nvPr>
            <p:ph type="pic" sz="quarter" idx="19"/>
          </p:nvPr>
        </p:nvSpPr>
        <p:spPr>
          <a:xfrm>
            <a:off x="3828739" y="4041797"/>
            <a:ext cx="914400" cy="914400"/>
          </a:xfrm>
        </p:spPr>
        <p:txBody>
          <a:bodyPr/>
          <a:lstStyle>
            <a:lvl1pPr marL="0" indent="0">
              <a:buNone/>
              <a:defRPr/>
            </a:lvl1pPr>
          </a:lstStyle>
          <a:p>
            <a:r>
              <a:rPr lang="en-US"/>
              <a:t>Click icon to add picture</a:t>
            </a:r>
            <a:endParaRPr lang="en-US" dirty="0"/>
          </a:p>
        </p:txBody>
      </p:sp>
      <p:sp>
        <p:nvSpPr>
          <p:cNvPr id="23" name="M State">
            <a:extLst>
              <a:ext uri="{FF2B5EF4-FFF2-40B4-BE49-F238E27FC236}">
                <a16:creationId xmlns:a16="http://schemas.microsoft.com/office/drawing/2014/main" id="{C1A19FDE-8D89-2903-2F60-37003C3DFDD0}"/>
              </a:ext>
            </a:extLst>
          </p:cNvPr>
          <p:cNvSpPr>
            <a:spLocks noGrp="1"/>
          </p:cNvSpPr>
          <p:nvPr>
            <p:ph type="pic" sz="quarter" idx="20"/>
          </p:nvPr>
        </p:nvSpPr>
        <p:spPr>
          <a:xfrm>
            <a:off x="5393716" y="4041797"/>
            <a:ext cx="914400" cy="914400"/>
          </a:xfrm>
        </p:spPr>
        <p:txBody>
          <a:bodyPr/>
          <a:lstStyle>
            <a:lvl1pPr marL="0" indent="0">
              <a:buNone/>
              <a:defRPr/>
            </a:lvl1pPr>
          </a:lstStyle>
          <a:p>
            <a:r>
              <a:rPr lang="en-US"/>
              <a:t>Click icon to add picture</a:t>
            </a:r>
            <a:endParaRPr lang="en-US" dirty="0"/>
          </a:p>
        </p:txBody>
      </p:sp>
      <p:sp>
        <p:nvSpPr>
          <p:cNvPr id="24" name="Mankato">
            <a:extLst>
              <a:ext uri="{FF2B5EF4-FFF2-40B4-BE49-F238E27FC236}">
                <a16:creationId xmlns:a16="http://schemas.microsoft.com/office/drawing/2014/main" id="{A2223B94-7364-9A14-7C41-6FE5D50D8BEA}"/>
              </a:ext>
            </a:extLst>
          </p:cNvPr>
          <p:cNvSpPr>
            <a:spLocks noGrp="1"/>
          </p:cNvSpPr>
          <p:nvPr>
            <p:ph type="pic" sz="quarter" idx="21"/>
          </p:nvPr>
        </p:nvSpPr>
        <p:spPr>
          <a:xfrm>
            <a:off x="6958693" y="4041797"/>
            <a:ext cx="914400" cy="914400"/>
          </a:xfrm>
        </p:spPr>
        <p:txBody>
          <a:bodyPr/>
          <a:lstStyle>
            <a:lvl1pPr marL="0" indent="0">
              <a:buNone/>
              <a:defRPr/>
            </a:lvl1pPr>
          </a:lstStyle>
          <a:p>
            <a:r>
              <a:rPr lang="en-US"/>
              <a:t>Click icon to add picture</a:t>
            </a:r>
            <a:endParaRPr lang="en-US" dirty="0"/>
          </a:p>
        </p:txBody>
      </p:sp>
      <p:sp>
        <p:nvSpPr>
          <p:cNvPr id="25" name="Moorhead">
            <a:extLst>
              <a:ext uri="{FF2B5EF4-FFF2-40B4-BE49-F238E27FC236}">
                <a16:creationId xmlns:a16="http://schemas.microsoft.com/office/drawing/2014/main" id="{48B9B9F2-E914-2E0F-7294-C8D57EC9069F}"/>
              </a:ext>
            </a:extLst>
          </p:cNvPr>
          <p:cNvSpPr>
            <a:spLocks noGrp="1"/>
          </p:cNvSpPr>
          <p:nvPr>
            <p:ph type="pic" sz="quarter" idx="22"/>
          </p:nvPr>
        </p:nvSpPr>
        <p:spPr>
          <a:xfrm>
            <a:off x="8523670" y="4041797"/>
            <a:ext cx="914400" cy="914400"/>
          </a:xfrm>
        </p:spPr>
        <p:txBody>
          <a:bodyPr/>
          <a:lstStyle>
            <a:lvl1pPr marL="0" indent="0">
              <a:buNone/>
              <a:defRPr/>
            </a:lvl1pPr>
          </a:lstStyle>
          <a:p>
            <a:r>
              <a:rPr lang="en-US"/>
              <a:t>Click icon to add picture</a:t>
            </a:r>
            <a:endParaRPr lang="en-US" dirty="0"/>
          </a:p>
        </p:txBody>
      </p:sp>
      <p:sp>
        <p:nvSpPr>
          <p:cNvPr id="26" name="MinnWest">
            <a:extLst>
              <a:ext uri="{FF2B5EF4-FFF2-40B4-BE49-F238E27FC236}">
                <a16:creationId xmlns:a16="http://schemas.microsoft.com/office/drawing/2014/main" id="{807D3951-6A18-D444-1C8F-6A6327712403}"/>
              </a:ext>
            </a:extLst>
          </p:cNvPr>
          <p:cNvSpPr>
            <a:spLocks noGrp="1"/>
          </p:cNvSpPr>
          <p:nvPr>
            <p:ph type="pic" sz="quarter" idx="23"/>
          </p:nvPr>
        </p:nvSpPr>
        <p:spPr>
          <a:xfrm>
            <a:off x="10088647" y="4041797"/>
            <a:ext cx="914400" cy="914400"/>
          </a:xfrm>
        </p:spPr>
        <p:txBody>
          <a:bodyPr/>
          <a:lstStyle>
            <a:lvl1pPr marL="0" indent="0">
              <a:buNone/>
              <a:defRPr/>
            </a:lvl1pPr>
          </a:lstStyle>
          <a:p>
            <a:r>
              <a:rPr lang="en-US"/>
              <a:t>Click icon to add picture</a:t>
            </a:r>
            <a:endParaRPr lang="en-US" dirty="0"/>
          </a:p>
        </p:txBody>
      </p:sp>
      <p:sp>
        <p:nvSpPr>
          <p:cNvPr id="27" name="Normandale">
            <a:extLst>
              <a:ext uri="{FF2B5EF4-FFF2-40B4-BE49-F238E27FC236}">
                <a16:creationId xmlns:a16="http://schemas.microsoft.com/office/drawing/2014/main" id="{60AB0DB6-49F0-0062-60F6-9D12AEE3F4F1}"/>
              </a:ext>
            </a:extLst>
          </p:cNvPr>
          <p:cNvSpPr>
            <a:spLocks noGrp="1"/>
          </p:cNvSpPr>
          <p:nvPr>
            <p:ph type="pic" sz="quarter" idx="24"/>
          </p:nvPr>
        </p:nvSpPr>
        <p:spPr>
          <a:xfrm>
            <a:off x="1467239" y="4963350"/>
            <a:ext cx="914400" cy="914400"/>
          </a:xfrm>
        </p:spPr>
        <p:txBody>
          <a:bodyPr/>
          <a:lstStyle>
            <a:lvl1pPr marL="0" indent="0">
              <a:buNone/>
              <a:defRPr/>
            </a:lvl1pPr>
          </a:lstStyle>
          <a:p>
            <a:r>
              <a:rPr lang="en-US"/>
              <a:t>Click icon to add picture</a:t>
            </a:r>
            <a:endParaRPr lang="en-US" dirty="0"/>
          </a:p>
        </p:txBody>
      </p:sp>
      <p:sp>
        <p:nvSpPr>
          <p:cNvPr id="28" name="Northland">
            <a:extLst>
              <a:ext uri="{FF2B5EF4-FFF2-40B4-BE49-F238E27FC236}">
                <a16:creationId xmlns:a16="http://schemas.microsoft.com/office/drawing/2014/main" id="{E73CF2E2-1B98-83DD-15FD-7F29A773AB95}"/>
              </a:ext>
            </a:extLst>
          </p:cNvPr>
          <p:cNvSpPr>
            <a:spLocks noGrp="1"/>
          </p:cNvSpPr>
          <p:nvPr>
            <p:ph type="pic" sz="quarter" idx="25"/>
          </p:nvPr>
        </p:nvSpPr>
        <p:spPr>
          <a:xfrm>
            <a:off x="3032216" y="4963350"/>
            <a:ext cx="914400" cy="914400"/>
          </a:xfrm>
        </p:spPr>
        <p:txBody>
          <a:bodyPr/>
          <a:lstStyle>
            <a:lvl1pPr marL="0" indent="0">
              <a:buNone/>
              <a:defRPr/>
            </a:lvl1pPr>
          </a:lstStyle>
          <a:p>
            <a:r>
              <a:rPr lang="en-US"/>
              <a:t>Click icon to add picture</a:t>
            </a:r>
            <a:endParaRPr lang="en-US" dirty="0"/>
          </a:p>
        </p:txBody>
      </p:sp>
      <p:sp>
        <p:nvSpPr>
          <p:cNvPr id="29" name="North Hennepin">
            <a:extLst>
              <a:ext uri="{FF2B5EF4-FFF2-40B4-BE49-F238E27FC236}">
                <a16:creationId xmlns:a16="http://schemas.microsoft.com/office/drawing/2014/main" id="{61FFDB3C-49B0-4E56-9553-055C32C77522}"/>
              </a:ext>
            </a:extLst>
          </p:cNvPr>
          <p:cNvSpPr>
            <a:spLocks noGrp="1"/>
          </p:cNvSpPr>
          <p:nvPr>
            <p:ph type="pic" sz="quarter" idx="26"/>
          </p:nvPr>
        </p:nvSpPr>
        <p:spPr>
          <a:xfrm>
            <a:off x="4597193" y="4963350"/>
            <a:ext cx="914400" cy="914400"/>
          </a:xfrm>
        </p:spPr>
        <p:txBody>
          <a:bodyPr/>
          <a:lstStyle>
            <a:lvl1pPr marL="0" indent="0">
              <a:buNone/>
              <a:defRPr/>
            </a:lvl1pPr>
          </a:lstStyle>
          <a:p>
            <a:r>
              <a:rPr lang="en-US"/>
              <a:t>Click icon to add picture</a:t>
            </a:r>
            <a:endParaRPr lang="en-US" dirty="0"/>
          </a:p>
        </p:txBody>
      </p:sp>
      <p:sp>
        <p:nvSpPr>
          <p:cNvPr id="30" name="NTC">
            <a:extLst>
              <a:ext uri="{FF2B5EF4-FFF2-40B4-BE49-F238E27FC236}">
                <a16:creationId xmlns:a16="http://schemas.microsoft.com/office/drawing/2014/main" id="{08BD88C4-804D-56F5-2F01-DE0D7C9E3162}"/>
              </a:ext>
            </a:extLst>
          </p:cNvPr>
          <p:cNvSpPr>
            <a:spLocks noGrp="1"/>
          </p:cNvSpPr>
          <p:nvPr>
            <p:ph type="pic" sz="quarter" idx="27"/>
          </p:nvPr>
        </p:nvSpPr>
        <p:spPr>
          <a:xfrm>
            <a:off x="6162170" y="4963350"/>
            <a:ext cx="914400" cy="914400"/>
          </a:xfrm>
        </p:spPr>
        <p:txBody>
          <a:bodyPr/>
          <a:lstStyle>
            <a:lvl1pPr marL="0" indent="0">
              <a:buNone/>
              <a:defRPr/>
            </a:lvl1pPr>
          </a:lstStyle>
          <a:p>
            <a:r>
              <a:rPr lang="en-US"/>
              <a:t>Click icon to add picture</a:t>
            </a:r>
            <a:endParaRPr lang="en-US" dirty="0"/>
          </a:p>
        </p:txBody>
      </p:sp>
      <p:sp>
        <p:nvSpPr>
          <p:cNvPr id="31" name="Pine Tech">
            <a:extLst>
              <a:ext uri="{FF2B5EF4-FFF2-40B4-BE49-F238E27FC236}">
                <a16:creationId xmlns:a16="http://schemas.microsoft.com/office/drawing/2014/main" id="{ABF63167-4044-3360-D603-716F12164D00}"/>
              </a:ext>
            </a:extLst>
          </p:cNvPr>
          <p:cNvSpPr>
            <a:spLocks noGrp="1"/>
          </p:cNvSpPr>
          <p:nvPr>
            <p:ph type="pic" sz="quarter" idx="28"/>
          </p:nvPr>
        </p:nvSpPr>
        <p:spPr>
          <a:xfrm>
            <a:off x="7727147" y="4963350"/>
            <a:ext cx="914400" cy="914400"/>
          </a:xfrm>
        </p:spPr>
        <p:txBody>
          <a:bodyPr/>
          <a:lstStyle>
            <a:lvl1pPr marL="0" indent="0">
              <a:buNone/>
              <a:defRPr/>
            </a:lvl1pPr>
          </a:lstStyle>
          <a:p>
            <a:r>
              <a:rPr lang="en-US"/>
              <a:t>Click icon to add picture</a:t>
            </a:r>
            <a:endParaRPr lang="en-US" dirty="0"/>
          </a:p>
        </p:txBody>
      </p:sp>
      <p:sp>
        <p:nvSpPr>
          <p:cNvPr id="32" name="Ridgewater">
            <a:extLst>
              <a:ext uri="{FF2B5EF4-FFF2-40B4-BE49-F238E27FC236}">
                <a16:creationId xmlns:a16="http://schemas.microsoft.com/office/drawing/2014/main" id="{34B268C2-9035-49E9-CED5-9D3EACC0B0C8}"/>
              </a:ext>
            </a:extLst>
          </p:cNvPr>
          <p:cNvSpPr>
            <a:spLocks noGrp="1"/>
          </p:cNvSpPr>
          <p:nvPr>
            <p:ph type="pic" sz="quarter" idx="29"/>
          </p:nvPr>
        </p:nvSpPr>
        <p:spPr>
          <a:xfrm>
            <a:off x="9292124" y="4963350"/>
            <a:ext cx="914400" cy="914400"/>
          </a:xfrm>
        </p:spPr>
        <p:txBody>
          <a:bodyPr/>
          <a:lstStyle>
            <a:lvl1pPr marL="0" indent="0">
              <a:buNone/>
              <a:defRPr/>
            </a:lvl1pPr>
          </a:lstStyle>
          <a:p>
            <a:r>
              <a:rPr lang="en-US"/>
              <a:t>Click icon to add picture</a:t>
            </a:r>
            <a:endParaRPr lang="en-US" dirty="0"/>
          </a:p>
        </p:txBody>
      </p:sp>
      <p:sp>
        <p:nvSpPr>
          <p:cNvPr id="33" name="Riverland">
            <a:extLst>
              <a:ext uri="{FF2B5EF4-FFF2-40B4-BE49-F238E27FC236}">
                <a16:creationId xmlns:a16="http://schemas.microsoft.com/office/drawing/2014/main" id="{98A3C0FC-9491-C663-0B53-EACCE79F1324}"/>
              </a:ext>
            </a:extLst>
          </p:cNvPr>
          <p:cNvSpPr>
            <a:spLocks noGrp="1"/>
          </p:cNvSpPr>
          <p:nvPr>
            <p:ph type="pic" sz="quarter" idx="30"/>
          </p:nvPr>
        </p:nvSpPr>
        <p:spPr>
          <a:xfrm>
            <a:off x="10857101" y="4960965"/>
            <a:ext cx="914400" cy="914400"/>
          </a:xfrm>
        </p:spPr>
        <p:txBody>
          <a:bodyPr/>
          <a:lstStyle>
            <a:lvl1pPr marL="0" indent="0">
              <a:buNone/>
              <a:defRPr/>
            </a:lvl1pPr>
          </a:lstStyle>
          <a:p>
            <a:r>
              <a:rPr lang="en-US"/>
              <a:t>Click icon to add picture</a:t>
            </a:r>
            <a:endParaRPr lang="en-US" dirty="0"/>
          </a:p>
        </p:txBody>
      </p:sp>
      <p:sp>
        <p:nvSpPr>
          <p:cNvPr id="13" name="Rochester">
            <a:extLst>
              <a:ext uri="{FF2B5EF4-FFF2-40B4-BE49-F238E27FC236}">
                <a16:creationId xmlns:a16="http://schemas.microsoft.com/office/drawing/2014/main" id="{239924F3-37B7-D202-1A06-CD0C981DF6DE}"/>
              </a:ext>
            </a:extLst>
          </p:cNvPr>
          <p:cNvSpPr>
            <a:spLocks noGrp="1"/>
          </p:cNvSpPr>
          <p:nvPr>
            <p:ph type="pic" sz="quarter" idx="10"/>
          </p:nvPr>
        </p:nvSpPr>
        <p:spPr>
          <a:xfrm>
            <a:off x="699018" y="5880134"/>
            <a:ext cx="914400" cy="914400"/>
          </a:xfrm>
        </p:spPr>
        <p:txBody>
          <a:bodyPr/>
          <a:lstStyle>
            <a:lvl1pPr marL="0" indent="0">
              <a:buNone/>
              <a:defRPr/>
            </a:lvl1pPr>
          </a:lstStyle>
          <a:p>
            <a:r>
              <a:rPr lang="en-US"/>
              <a:t>Click icon to add picture</a:t>
            </a:r>
            <a:endParaRPr lang="en-US" dirty="0"/>
          </a:p>
        </p:txBody>
      </p:sp>
      <p:sp>
        <p:nvSpPr>
          <p:cNvPr id="14" name="South Central">
            <a:extLst>
              <a:ext uri="{FF2B5EF4-FFF2-40B4-BE49-F238E27FC236}">
                <a16:creationId xmlns:a16="http://schemas.microsoft.com/office/drawing/2014/main" id="{E7D234D3-1EA9-B269-1127-C277CA252652}"/>
              </a:ext>
            </a:extLst>
          </p:cNvPr>
          <p:cNvSpPr>
            <a:spLocks noGrp="1"/>
          </p:cNvSpPr>
          <p:nvPr>
            <p:ph type="pic" sz="quarter" idx="11"/>
          </p:nvPr>
        </p:nvSpPr>
        <p:spPr>
          <a:xfrm>
            <a:off x="2263995" y="5880134"/>
            <a:ext cx="914400" cy="914400"/>
          </a:xfrm>
        </p:spPr>
        <p:txBody>
          <a:bodyPr/>
          <a:lstStyle>
            <a:lvl1pPr marL="0" indent="0">
              <a:buNone/>
              <a:defRPr/>
            </a:lvl1pPr>
          </a:lstStyle>
          <a:p>
            <a:r>
              <a:rPr lang="en-US"/>
              <a:t>Click icon to add picture</a:t>
            </a:r>
            <a:endParaRPr lang="en-US" dirty="0"/>
          </a:p>
        </p:txBody>
      </p:sp>
      <p:sp>
        <p:nvSpPr>
          <p:cNvPr id="15" name="SCSU">
            <a:extLst>
              <a:ext uri="{FF2B5EF4-FFF2-40B4-BE49-F238E27FC236}">
                <a16:creationId xmlns:a16="http://schemas.microsoft.com/office/drawing/2014/main" id="{F3DD4E8D-CCE6-2746-13E9-9061524F040A}"/>
              </a:ext>
            </a:extLst>
          </p:cNvPr>
          <p:cNvSpPr>
            <a:spLocks noGrp="1"/>
          </p:cNvSpPr>
          <p:nvPr>
            <p:ph type="pic" sz="quarter" idx="12"/>
          </p:nvPr>
        </p:nvSpPr>
        <p:spPr>
          <a:xfrm>
            <a:off x="3828972" y="5880134"/>
            <a:ext cx="914400" cy="914400"/>
          </a:xfrm>
        </p:spPr>
        <p:txBody>
          <a:bodyPr/>
          <a:lstStyle>
            <a:lvl1pPr marL="0" indent="0">
              <a:buNone/>
              <a:defRPr/>
            </a:lvl1pPr>
          </a:lstStyle>
          <a:p>
            <a:r>
              <a:rPr lang="en-US"/>
              <a:t>Click icon to add picture</a:t>
            </a:r>
            <a:endParaRPr lang="en-US" dirty="0"/>
          </a:p>
        </p:txBody>
      </p:sp>
      <p:sp>
        <p:nvSpPr>
          <p:cNvPr id="16" name="SCTCC">
            <a:extLst>
              <a:ext uri="{FF2B5EF4-FFF2-40B4-BE49-F238E27FC236}">
                <a16:creationId xmlns:a16="http://schemas.microsoft.com/office/drawing/2014/main" id="{DDDDDE92-3BC5-8A5B-9C1F-F4BF2FE72E9B}"/>
              </a:ext>
            </a:extLst>
          </p:cNvPr>
          <p:cNvSpPr>
            <a:spLocks noGrp="1"/>
          </p:cNvSpPr>
          <p:nvPr>
            <p:ph type="pic" sz="quarter" idx="13"/>
          </p:nvPr>
        </p:nvSpPr>
        <p:spPr>
          <a:xfrm>
            <a:off x="5393949" y="5880134"/>
            <a:ext cx="914400" cy="914400"/>
          </a:xfrm>
        </p:spPr>
        <p:txBody>
          <a:bodyPr/>
          <a:lstStyle>
            <a:lvl1pPr marL="0" indent="0">
              <a:buNone/>
              <a:defRPr/>
            </a:lvl1pPr>
          </a:lstStyle>
          <a:p>
            <a:r>
              <a:rPr lang="en-US"/>
              <a:t>Click icon to add picture</a:t>
            </a:r>
            <a:endParaRPr lang="en-US" dirty="0"/>
          </a:p>
        </p:txBody>
      </p:sp>
      <p:sp>
        <p:nvSpPr>
          <p:cNvPr id="17" name="Southwest">
            <a:extLst>
              <a:ext uri="{FF2B5EF4-FFF2-40B4-BE49-F238E27FC236}">
                <a16:creationId xmlns:a16="http://schemas.microsoft.com/office/drawing/2014/main" id="{BD40AA57-926B-2625-EDA1-385A3E444480}"/>
              </a:ext>
            </a:extLst>
          </p:cNvPr>
          <p:cNvSpPr>
            <a:spLocks noGrp="1"/>
          </p:cNvSpPr>
          <p:nvPr>
            <p:ph type="pic" sz="quarter" idx="14"/>
          </p:nvPr>
        </p:nvSpPr>
        <p:spPr>
          <a:xfrm>
            <a:off x="6958926" y="5880134"/>
            <a:ext cx="914400" cy="914400"/>
          </a:xfrm>
        </p:spPr>
        <p:txBody>
          <a:bodyPr/>
          <a:lstStyle>
            <a:lvl1pPr marL="0" indent="0">
              <a:buNone/>
              <a:defRPr/>
            </a:lvl1pPr>
          </a:lstStyle>
          <a:p>
            <a:r>
              <a:rPr lang="en-US"/>
              <a:t>Click icon to add picture</a:t>
            </a:r>
            <a:endParaRPr lang="en-US" dirty="0"/>
          </a:p>
        </p:txBody>
      </p:sp>
      <p:sp>
        <p:nvSpPr>
          <p:cNvPr id="18" name="Saint Paul College">
            <a:extLst>
              <a:ext uri="{FF2B5EF4-FFF2-40B4-BE49-F238E27FC236}">
                <a16:creationId xmlns:a16="http://schemas.microsoft.com/office/drawing/2014/main" id="{E04CA0D8-A3F4-E2DF-09BE-49DE645F75B6}"/>
              </a:ext>
            </a:extLst>
          </p:cNvPr>
          <p:cNvSpPr>
            <a:spLocks noGrp="1"/>
          </p:cNvSpPr>
          <p:nvPr>
            <p:ph type="pic" sz="quarter" idx="15"/>
          </p:nvPr>
        </p:nvSpPr>
        <p:spPr>
          <a:xfrm>
            <a:off x="8523903" y="5880134"/>
            <a:ext cx="914400" cy="914400"/>
          </a:xfrm>
        </p:spPr>
        <p:txBody>
          <a:bodyPr/>
          <a:lstStyle>
            <a:lvl1pPr marL="0" indent="0">
              <a:buNone/>
              <a:defRPr/>
            </a:lvl1pPr>
          </a:lstStyle>
          <a:p>
            <a:r>
              <a:rPr lang="en-US"/>
              <a:t>Click icon to add picture</a:t>
            </a:r>
            <a:endParaRPr lang="en-US" dirty="0"/>
          </a:p>
        </p:txBody>
      </p:sp>
      <p:sp>
        <p:nvSpPr>
          <p:cNvPr id="19" name="Winona">
            <a:extLst>
              <a:ext uri="{FF2B5EF4-FFF2-40B4-BE49-F238E27FC236}">
                <a16:creationId xmlns:a16="http://schemas.microsoft.com/office/drawing/2014/main" id="{FA2F223A-6800-2311-3202-02C46F6A61A0}"/>
              </a:ext>
            </a:extLst>
          </p:cNvPr>
          <p:cNvSpPr>
            <a:spLocks noGrp="1"/>
          </p:cNvSpPr>
          <p:nvPr>
            <p:ph type="pic" sz="quarter" idx="16"/>
          </p:nvPr>
        </p:nvSpPr>
        <p:spPr>
          <a:xfrm>
            <a:off x="10088880" y="5880134"/>
            <a:ext cx="914400" cy="914400"/>
          </a:xfrm>
        </p:spPr>
        <p:txBody>
          <a:bodyPr/>
          <a:lstStyle>
            <a:lvl1pPr marL="0" indent="0">
              <a:buNone/>
              <a:defRPr/>
            </a:lvl1pPr>
          </a:lstStyle>
          <a:p>
            <a:r>
              <a:rPr lang="en-US"/>
              <a:t>Click icon to add picture</a:t>
            </a:r>
            <a:endParaRPr lang="en-US" dirty="0"/>
          </a:p>
        </p:txBody>
      </p:sp>
    </p:spTree>
    <p:extLst>
      <p:ext uri="{BB962C8B-B14F-4D97-AF65-F5344CB8AC3E}">
        <p14:creationId xmlns:p14="http://schemas.microsoft.com/office/powerpoint/2010/main" val="56677926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End card">
    <p:spTree>
      <p:nvGrpSpPr>
        <p:cNvPr id="1" name=""/>
        <p:cNvGrpSpPr/>
        <p:nvPr/>
      </p:nvGrpSpPr>
      <p:grpSpPr>
        <a:xfrm>
          <a:off x="0" y="0"/>
          <a:ext cx="0" cy="0"/>
          <a:chOff x="0" y="0"/>
          <a:chExt cx="0" cy="0"/>
        </a:xfrm>
      </p:grpSpPr>
      <p:sp>
        <p:nvSpPr>
          <p:cNvPr id="9" name="Text Placeholder 8">
            <a:extLst>
              <a:ext uri="{FF2B5EF4-FFF2-40B4-BE49-F238E27FC236}">
                <a16:creationId xmlns:a16="http://schemas.microsoft.com/office/drawing/2014/main" id="{0AE98F0E-612C-E663-2EBB-4BCBE22AAF34}"/>
              </a:ext>
            </a:extLst>
          </p:cNvPr>
          <p:cNvSpPr>
            <a:spLocks noGrp="1"/>
          </p:cNvSpPr>
          <p:nvPr>
            <p:ph type="body" sz="quarter" idx="11"/>
          </p:nvPr>
        </p:nvSpPr>
        <p:spPr>
          <a:xfrm>
            <a:off x="4005263" y="3354895"/>
            <a:ext cx="4181475" cy="1548826"/>
          </a:xfrm>
        </p:spPr>
        <p:txBody>
          <a:bodyPr>
            <a:normAutofit/>
          </a:bodyPr>
          <a:lstStyle>
            <a:lvl1pPr marL="0" indent="0" algn="ctr">
              <a:spcBef>
                <a:spcPts val="0"/>
              </a:spcBef>
              <a:spcAft>
                <a:spcPts val="0"/>
              </a:spcAft>
              <a:buNone/>
              <a:defRPr sz="2000"/>
            </a:lvl1pPr>
          </a:lstStyle>
          <a:p>
            <a:pPr lvl="0"/>
            <a:r>
              <a:rPr lang="en-US"/>
              <a:t>Click to edit Master text styles</a:t>
            </a:r>
          </a:p>
        </p:txBody>
      </p:sp>
      <p:sp>
        <p:nvSpPr>
          <p:cNvPr id="5" name="Title 4">
            <a:extLst>
              <a:ext uri="{FF2B5EF4-FFF2-40B4-BE49-F238E27FC236}">
                <a16:creationId xmlns:a16="http://schemas.microsoft.com/office/drawing/2014/main" id="{2AF2FB99-DE2E-3A6C-F3AD-21CB9FC50F95}"/>
              </a:ext>
            </a:extLst>
          </p:cNvPr>
          <p:cNvSpPr>
            <a:spLocks noGrp="1"/>
          </p:cNvSpPr>
          <p:nvPr>
            <p:ph type="title" hasCustomPrompt="1"/>
          </p:nvPr>
        </p:nvSpPr>
        <p:spPr>
          <a:xfrm>
            <a:off x="838200" y="365125"/>
            <a:ext cx="3038475" cy="1325563"/>
          </a:xfrm>
        </p:spPr>
        <p:txBody>
          <a:bodyPr/>
          <a:lstStyle>
            <a:lvl1pPr>
              <a:defRPr/>
            </a:lvl1pPr>
          </a:lstStyle>
          <a:p>
            <a:r>
              <a:rPr lang="en-US" dirty="0"/>
              <a:t>Thank you.</a:t>
            </a:r>
          </a:p>
        </p:txBody>
      </p:sp>
      <p:sp>
        <p:nvSpPr>
          <p:cNvPr id="7" name="Picture Placeholder 6">
            <a:extLst>
              <a:ext uri="{FF2B5EF4-FFF2-40B4-BE49-F238E27FC236}">
                <a16:creationId xmlns:a16="http://schemas.microsoft.com/office/drawing/2014/main" id="{3FD76C84-EEED-28E4-47AC-0470D5848E32}"/>
              </a:ext>
            </a:extLst>
          </p:cNvPr>
          <p:cNvSpPr>
            <a:spLocks noGrp="1"/>
          </p:cNvSpPr>
          <p:nvPr>
            <p:ph type="pic" sz="quarter" idx="10"/>
          </p:nvPr>
        </p:nvSpPr>
        <p:spPr>
          <a:xfrm>
            <a:off x="4413504" y="1398655"/>
            <a:ext cx="3364992" cy="1548826"/>
          </a:xfrm>
        </p:spPr>
        <p:txBody>
          <a:bodyPr/>
          <a:lstStyle>
            <a:lvl1pPr marL="0" indent="0">
              <a:buNone/>
              <a:defRPr/>
            </a:lvl1pPr>
          </a:lstStyle>
          <a:p>
            <a:r>
              <a:rPr lang="en-US"/>
              <a:t>Click icon to add picture</a:t>
            </a:r>
          </a:p>
        </p:txBody>
      </p:sp>
      <p:sp>
        <p:nvSpPr>
          <p:cNvPr id="11" name="Text Placeholder 10">
            <a:extLst>
              <a:ext uri="{FF2B5EF4-FFF2-40B4-BE49-F238E27FC236}">
                <a16:creationId xmlns:a16="http://schemas.microsoft.com/office/drawing/2014/main" id="{619FC632-67B8-C94B-3F08-3E51CA5A0525}"/>
              </a:ext>
            </a:extLst>
          </p:cNvPr>
          <p:cNvSpPr>
            <a:spLocks noGrp="1"/>
          </p:cNvSpPr>
          <p:nvPr>
            <p:ph type="body" sz="quarter" idx="12" hasCustomPrompt="1"/>
          </p:nvPr>
        </p:nvSpPr>
        <p:spPr>
          <a:xfrm>
            <a:off x="0" y="6049963"/>
            <a:ext cx="12192000" cy="661987"/>
          </a:xfrm>
        </p:spPr>
        <p:txBody>
          <a:bodyPr>
            <a:noAutofit/>
          </a:bodyPr>
          <a:lstStyle>
            <a:lvl1pPr marL="0" indent="0" algn="ctr">
              <a:spcBef>
                <a:spcPts val="0"/>
              </a:spcBef>
              <a:spcAft>
                <a:spcPts val="0"/>
              </a:spcAft>
              <a:buNone/>
              <a:defRPr sz="1200"/>
            </a:lvl1pPr>
            <a:lvl2pPr marL="457200" indent="0" algn="ctr">
              <a:buNone/>
              <a:defRPr sz="1200"/>
            </a:lvl2pPr>
            <a:lvl3pPr marL="822960" indent="0" algn="ctr">
              <a:buNone/>
              <a:defRPr sz="1200"/>
            </a:lvl3pPr>
            <a:lvl4pPr marL="1188720" indent="0" algn="ctr">
              <a:buNone/>
              <a:defRPr sz="1200"/>
            </a:lvl4pPr>
            <a:lvl5pPr marL="1554480" indent="0" algn="ctr">
              <a:buNone/>
              <a:defRPr sz="1200"/>
            </a:lvl5pPr>
          </a:lstStyle>
          <a:p>
            <a:pPr lvl="0"/>
            <a:r>
              <a:rPr lang="en-US" dirty="0"/>
              <a:t>Click to edit text</a:t>
            </a:r>
          </a:p>
        </p:txBody>
      </p:sp>
      <p:sp>
        <p:nvSpPr>
          <p:cNvPr id="13" name="Text Placeholder 12">
            <a:extLst>
              <a:ext uri="{FF2B5EF4-FFF2-40B4-BE49-F238E27FC236}">
                <a16:creationId xmlns:a16="http://schemas.microsoft.com/office/drawing/2014/main" id="{481ECFDE-1DE7-69A7-53C5-35814B813E3C}"/>
              </a:ext>
            </a:extLst>
          </p:cNvPr>
          <p:cNvSpPr>
            <a:spLocks noGrp="1"/>
          </p:cNvSpPr>
          <p:nvPr>
            <p:ph type="body" sz="quarter" idx="13"/>
          </p:nvPr>
        </p:nvSpPr>
        <p:spPr>
          <a:xfrm>
            <a:off x="4017963" y="4903721"/>
            <a:ext cx="4202112" cy="555692"/>
          </a:xfrm>
        </p:spPr>
        <p:txBody>
          <a:bodyPr>
            <a:normAutofit/>
          </a:bodyPr>
          <a:lstStyle>
            <a:lvl1pPr marL="0" indent="0" algn="ctr">
              <a:buNone/>
              <a:defRPr sz="2000" b="1">
                <a:solidFill>
                  <a:schemeClr val="accent1"/>
                </a:solidFill>
              </a:defRPr>
            </a:lvl1pPr>
            <a:lvl2pPr marL="457200" indent="0">
              <a:buNone/>
              <a:defRPr/>
            </a:lvl2pPr>
            <a:lvl3pPr marL="822960" indent="0">
              <a:buNone/>
              <a:defRPr/>
            </a:lvl3pPr>
            <a:lvl4pPr marL="1188720" indent="0">
              <a:buNone/>
              <a:defRPr/>
            </a:lvl4pPr>
            <a:lvl5pPr marL="1554480" indent="0">
              <a:buNone/>
              <a:defRPr/>
            </a:lvl5pPr>
          </a:lstStyle>
          <a:p>
            <a:pPr lvl="0"/>
            <a:r>
              <a:rPr lang="en-US"/>
              <a:t>Click to edit Master text styles</a:t>
            </a:r>
          </a:p>
        </p:txBody>
      </p:sp>
    </p:spTree>
    <p:extLst>
      <p:ext uri="{BB962C8B-B14F-4D97-AF65-F5344CB8AC3E}">
        <p14:creationId xmlns:p14="http://schemas.microsoft.com/office/powerpoint/2010/main" val="3779711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4 image">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5AA9C5A9-0532-2BD8-2455-ED3C2514CA1E}"/>
              </a:ext>
              <a:ext uri="{C183D7F6-B498-43B3-948B-1728B52AA6E4}">
                <adec:decorative xmlns:adec="http://schemas.microsoft.com/office/drawing/2017/decorative" val="1"/>
              </a:ext>
            </a:extLst>
          </p:cNvPr>
          <p:cNvGrpSpPr/>
          <p:nvPr userDrawn="1"/>
        </p:nvGrpSpPr>
        <p:grpSpPr>
          <a:xfrm>
            <a:off x="0" y="-91440"/>
            <a:ext cx="12192000" cy="594447"/>
            <a:chOff x="0" y="-15903"/>
            <a:chExt cx="12192000" cy="594447"/>
          </a:xfrm>
        </p:grpSpPr>
        <p:cxnSp>
          <p:nvCxnSpPr>
            <p:cNvPr id="12" name="Straight Connector 11">
              <a:extLst>
                <a:ext uri="{FF2B5EF4-FFF2-40B4-BE49-F238E27FC236}">
                  <a16:creationId xmlns:a16="http://schemas.microsoft.com/office/drawing/2014/main" id="{377B1C61-0CC6-49DA-E6C5-C5B3DCD0FC46}"/>
                </a:ext>
              </a:extLst>
            </p:cNvPr>
            <p:cNvCxnSpPr>
              <a:cxnSpLocks/>
            </p:cNvCxnSpPr>
            <p:nvPr userDrawn="1"/>
          </p:nvCxnSpPr>
          <p:spPr>
            <a:xfrm>
              <a:off x="0" y="365125"/>
              <a:ext cx="12192000" cy="0"/>
            </a:xfrm>
            <a:prstGeom prst="line">
              <a:avLst/>
            </a:prstGeom>
            <a:ln w="38100"/>
          </p:spPr>
          <p:style>
            <a:lnRef idx="2">
              <a:schemeClr val="accent1"/>
            </a:lnRef>
            <a:fillRef idx="0">
              <a:schemeClr val="accent1"/>
            </a:fillRef>
            <a:effectRef idx="1">
              <a:schemeClr val="accent1"/>
            </a:effectRef>
            <a:fontRef idx="minor">
              <a:schemeClr val="tx1"/>
            </a:fontRef>
          </p:style>
        </p:cxnSp>
        <p:sp>
          <p:nvSpPr>
            <p:cNvPr id="13" name="Isosceles Triangle 12">
              <a:extLst>
                <a:ext uri="{FF2B5EF4-FFF2-40B4-BE49-F238E27FC236}">
                  <a16:creationId xmlns:a16="http://schemas.microsoft.com/office/drawing/2014/main" id="{93E4A401-CF80-A0A9-B1FE-E9A6A43DD6A0}"/>
                </a:ext>
              </a:extLst>
            </p:cNvPr>
            <p:cNvSpPr/>
            <p:nvPr userDrawn="1"/>
          </p:nvSpPr>
          <p:spPr>
            <a:xfrm rot="10800000">
              <a:off x="356586" y="213420"/>
              <a:ext cx="963228" cy="365124"/>
            </a:xfrm>
            <a:prstGeom prst="triangle">
              <a:avLst/>
            </a:prstGeom>
            <a:solidFill>
              <a:schemeClr val="tx2"/>
            </a:solidFill>
            <a:ln w="381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F2103DA-661E-B11D-5DB7-C2E311CD9B7E}"/>
                </a:ext>
              </a:extLst>
            </p:cNvPr>
            <p:cNvSpPr/>
            <p:nvPr userDrawn="1"/>
          </p:nvSpPr>
          <p:spPr>
            <a:xfrm>
              <a:off x="0" y="-15903"/>
              <a:ext cx="12192000" cy="365126"/>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 </a:t>
              </a:r>
            </a:p>
          </p:txBody>
        </p:sp>
      </p:grpSp>
      <p:sp>
        <p:nvSpPr>
          <p:cNvPr id="6" name="Title 5">
            <a:extLst>
              <a:ext uri="{FF2B5EF4-FFF2-40B4-BE49-F238E27FC236}">
                <a16:creationId xmlns:a16="http://schemas.microsoft.com/office/drawing/2014/main" id="{B5CC2FE6-28BF-C922-4565-4FBCE4137602}"/>
              </a:ext>
            </a:extLst>
          </p:cNvPr>
          <p:cNvSpPr>
            <a:spLocks noGrp="1"/>
          </p:cNvSpPr>
          <p:nvPr>
            <p:ph type="title"/>
          </p:nvPr>
        </p:nvSpPr>
        <p:spPr>
          <a:xfrm>
            <a:off x="838200" y="457200"/>
            <a:ext cx="7738534" cy="1325563"/>
          </a:xfrm>
        </p:spPr>
        <p:txBody>
          <a:bodyPr/>
          <a:lstStyle>
            <a:lvl1pPr>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08986E0-3737-64D0-72D3-C45D4AB962D0}"/>
              </a:ext>
            </a:extLst>
          </p:cNvPr>
          <p:cNvSpPr>
            <a:spLocks noGrp="1"/>
          </p:cNvSpPr>
          <p:nvPr>
            <p:ph idx="1" hasCustomPrompt="1"/>
          </p:nvPr>
        </p:nvSpPr>
        <p:spPr>
          <a:xfrm>
            <a:off x="838200" y="1825624"/>
            <a:ext cx="7738533" cy="4806181"/>
          </a:xfrm>
        </p:spPr>
        <p:txBody>
          <a:bodyPr/>
          <a:lstStyle>
            <a:lvl1pPr>
              <a:defRPr/>
            </a:lvl1pPr>
          </a:lstStyle>
          <a:p>
            <a:pPr lvl="0"/>
            <a:r>
              <a:rPr lang="en-US"/>
              <a:t>Click to edit text</a:t>
            </a:r>
          </a:p>
          <a:p>
            <a:pPr lvl="1"/>
            <a:r>
              <a:rPr lang="en-US"/>
              <a:t>Second level</a:t>
            </a:r>
          </a:p>
          <a:p>
            <a:pPr lvl="2"/>
            <a:r>
              <a:rPr lang="en-US"/>
              <a:t>Third level</a:t>
            </a:r>
          </a:p>
          <a:p>
            <a:pPr lvl="3"/>
            <a:r>
              <a:rPr lang="en-US"/>
              <a:t>Fourth level</a:t>
            </a:r>
          </a:p>
          <a:p>
            <a:pPr lvl="4"/>
            <a:r>
              <a:rPr lang="en-US"/>
              <a:t>Fifth level</a:t>
            </a:r>
          </a:p>
        </p:txBody>
      </p:sp>
      <p:sp>
        <p:nvSpPr>
          <p:cNvPr id="2" name="Content Placeholder 3">
            <a:extLst>
              <a:ext uri="{FF2B5EF4-FFF2-40B4-BE49-F238E27FC236}">
                <a16:creationId xmlns:a16="http://schemas.microsoft.com/office/drawing/2014/main" id="{229081CC-8041-1C40-2BD2-5DAA8E6ED366}"/>
              </a:ext>
            </a:extLst>
          </p:cNvPr>
          <p:cNvSpPr>
            <a:spLocks noGrp="1"/>
          </p:cNvSpPr>
          <p:nvPr>
            <p:ph sz="quarter" idx="31" hasCustomPrompt="1"/>
          </p:nvPr>
        </p:nvSpPr>
        <p:spPr>
          <a:xfrm>
            <a:off x="9333059" y="118923"/>
            <a:ext cx="2415009" cy="1828799"/>
          </a:xfrm>
          <a:effectLst/>
        </p:spPr>
        <p:txBody>
          <a:bodyPr/>
          <a:lstStyle>
            <a:lvl1pPr marL="0" indent="0" algn="ctr">
              <a:buNone/>
              <a:defRPr/>
            </a:lvl1pPr>
          </a:lstStyle>
          <a:p>
            <a:pPr lvl="0"/>
            <a:r>
              <a:rPr lang="en-US" dirty="0"/>
              <a:t>Add text or image</a:t>
            </a:r>
          </a:p>
        </p:txBody>
      </p:sp>
      <p:sp>
        <p:nvSpPr>
          <p:cNvPr id="4" name="Content Placeholder 3">
            <a:extLst>
              <a:ext uri="{FF2B5EF4-FFF2-40B4-BE49-F238E27FC236}">
                <a16:creationId xmlns:a16="http://schemas.microsoft.com/office/drawing/2014/main" id="{ABB43F8F-4DA7-9D07-1B0B-168CCFC607E8}"/>
              </a:ext>
            </a:extLst>
          </p:cNvPr>
          <p:cNvSpPr>
            <a:spLocks noGrp="1"/>
          </p:cNvSpPr>
          <p:nvPr>
            <p:ph sz="quarter" idx="39" hasCustomPrompt="1"/>
          </p:nvPr>
        </p:nvSpPr>
        <p:spPr>
          <a:xfrm>
            <a:off x="9137334" y="1753009"/>
            <a:ext cx="2415009" cy="1828799"/>
          </a:xfrm>
          <a:effectLst/>
        </p:spPr>
        <p:txBody>
          <a:bodyPr/>
          <a:lstStyle>
            <a:lvl1pPr marL="0" indent="0" algn="ctr">
              <a:buNone/>
              <a:defRPr/>
            </a:lvl1pPr>
          </a:lstStyle>
          <a:p>
            <a:pPr lvl="0"/>
            <a:r>
              <a:rPr lang="en-US" dirty="0"/>
              <a:t>Add text or image</a:t>
            </a:r>
          </a:p>
        </p:txBody>
      </p:sp>
      <p:sp>
        <p:nvSpPr>
          <p:cNvPr id="5" name="Content Placeholder 3">
            <a:extLst>
              <a:ext uri="{FF2B5EF4-FFF2-40B4-BE49-F238E27FC236}">
                <a16:creationId xmlns:a16="http://schemas.microsoft.com/office/drawing/2014/main" id="{3FC9350E-624F-75D8-B5C8-DB13054E8888}"/>
              </a:ext>
            </a:extLst>
          </p:cNvPr>
          <p:cNvSpPr>
            <a:spLocks noGrp="1"/>
          </p:cNvSpPr>
          <p:nvPr>
            <p:ph sz="quarter" idx="41" hasCustomPrompt="1"/>
          </p:nvPr>
        </p:nvSpPr>
        <p:spPr>
          <a:xfrm>
            <a:off x="9730141" y="3387095"/>
            <a:ext cx="2415009" cy="1828799"/>
          </a:xfrm>
          <a:effectLst/>
        </p:spPr>
        <p:txBody>
          <a:bodyPr/>
          <a:lstStyle>
            <a:lvl1pPr marL="0" indent="0" algn="ctr">
              <a:buNone/>
              <a:defRPr/>
            </a:lvl1pPr>
          </a:lstStyle>
          <a:p>
            <a:pPr lvl="0"/>
            <a:r>
              <a:rPr lang="en-US" dirty="0"/>
              <a:t>Add text or image</a:t>
            </a:r>
          </a:p>
        </p:txBody>
      </p:sp>
      <p:sp>
        <p:nvSpPr>
          <p:cNvPr id="9" name="Content Placeholder 3">
            <a:extLst>
              <a:ext uri="{FF2B5EF4-FFF2-40B4-BE49-F238E27FC236}">
                <a16:creationId xmlns:a16="http://schemas.microsoft.com/office/drawing/2014/main" id="{7D69E843-95E1-3844-F4E1-A1ACBDECDECB}"/>
              </a:ext>
            </a:extLst>
          </p:cNvPr>
          <p:cNvSpPr>
            <a:spLocks noGrp="1"/>
          </p:cNvSpPr>
          <p:nvPr>
            <p:ph sz="quarter" idx="43" hasCustomPrompt="1"/>
          </p:nvPr>
        </p:nvSpPr>
        <p:spPr>
          <a:xfrm>
            <a:off x="8686355" y="5021181"/>
            <a:ext cx="2415009" cy="1828799"/>
          </a:xfrm>
          <a:effectLst/>
        </p:spPr>
        <p:txBody>
          <a:bodyPr/>
          <a:lstStyle>
            <a:lvl1pPr marL="0" indent="0" algn="ctr">
              <a:buNone/>
              <a:defRPr/>
            </a:lvl1pPr>
          </a:lstStyle>
          <a:p>
            <a:pPr lvl="0"/>
            <a:r>
              <a:rPr lang="en-US" dirty="0"/>
              <a:t>Add text or image</a:t>
            </a:r>
          </a:p>
        </p:txBody>
      </p:sp>
      <p:pic>
        <p:nvPicPr>
          <p:cNvPr id="8" name="Picture 7" descr="Minnesota State logo.">
            <a:extLst>
              <a:ext uri="{FF2B5EF4-FFF2-40B4-BE49-F238E27FC236}">
                <a16:creationId xmlns:a16="http://schemas.microsoft.com/office/drawing/2014/main" id="{8C630977-DF08-B0C4-C064-474AC598B7B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17580" y="6272213"/>
            <a:ext cx="1188720" cy="402335"/>
          </a:xfrm>
          <a:prstGeom prst="rect">
            <a:avLst/>
          </a:prstGeom>
          <a:effectLst/>
        </p:spPr>
      </p:pic>
      <p:sp>
        <p:nvSpPr>
          <p:cNvPr id="7" name="TextBox 6">
            <a:extLst>
              <a:ext uri="{FF2B5EF4-FFF2-40B4-BE49-F238E27FC236}">
                <a16:creationId xmlns:a16="http://schemas.microsoft.com/office/drawing/2014/main" id="{8A6614E7-DF3A-B926-BCB9-76AF58489ADE}"/>
              </a:ext>
            </a:extLst>
          </p:cNvPr>
          <p:cNvSpPr txBox="1"/>
          <p:nvPr userDrawn="1"/>
        </p:nvSpPr>
        <p:spPr>
          <a:xfrm>
            <a:off x="11498580" y="6620947"/>
            <a:ext cx="457200" cy="200055"/>
          </a:xfrm>
          <a:prstGeom prst="rect">
            <a:avLst/>
          </a:prstGeom>
          <a:noFill/>
          <a:effectLst/>
        </p:spPr>
        <p:txBody>
          <a:bodyPr wrap="square" rtlCol="0">
            <a:spAutoFit/>
          </a:bodyPr>
          <a:lstStyle/>
          <a:p>
            <a:pPr algn="ctr"/>
            <a:fld id="{D83FE643-7C41-44D2-A7F3-B4EB1EC4DD70}" type="slidenum">
              <a:rPr lang="en-US" sz="700" b="1" smtClean="0">
                <a:solidFill>
                  <a:srgbClr val="003C66"/>
                </a:solidFill>
              </a:rPr>
              <a:t>‹#›</a:t>
            </a:fld>
            <a:endParaRPr lang="en-US" sz="700" b="1">
              <a:solidFill>
                <a:srgbClr val="003C66"/>
              </a:solidFill>
            </a:endParaRPr>
          </a:p>
        </p:txBody>
      </p:sp>
    </p:spTree>
    <p:extLst>
      <p:ext uri="{BB962C8B-B14F-4D97-AF65-F5344CB8AC3E}">
        <p14:creationId xmlns:p14="http://schemas.microsoft.com/office/powerpoint/2010/main" val="18391669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3 image">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5AA9C5A9-0532-2BD8-2455-ED3C2514CA1E}"/>
              </a:ext>
              <a:ext uri="{C183D7F6-B498-43B3-948B-1728B52AA6E4}">
                <adec:decorative xmlns:adec="http://schemas.microsoft.com/office/drawing/2017/decorative" val="1"/>
              </a:ext>
            </a:extLst>
          </p:cNvPr>
          <p:cNvGrpSpPr/>
          <p:nvPr userDrawn="1"/>
        </p:nvGrpSpPr>
        <p:grpSpPr>
          <a:xfrm>
            <a:off x="0" y="-91440"/>
            <a:ext cx="12192000" cy="594447"/>
            <a:chOff x="0" y="-15903"/>
            <a:chExt cx="12192000" cy="594447"/>
          </a:xfrm>
        </p:grpSpPr>
        <p:cxnSp>
          <p:nvCxnSpPr>
            <p:cNvPr id="12" name="Straight Connector 11">
              <a:extLst>
                <a:ext uri="{FF2B5EF4-FFF2-40B4-BE49-F238E27FC236}">
                  <a16:creationId xmlns:a16="http://schemas.microsoft.com/office/drawing/2014/main" id="{377B1C61-0CC6-49DA-E6C5-C5B3DCD0FC46}"/>
                </a:ext>
              </a:extLst>
            </p:cNvPr>
            <p:cNvCxnSpPr>
              <a:cxnSpLocks/>
            </p:cNvCxnSpPr>
            <p:nvPr userDrawn="1"/>
          </p:nvCxnSpPr>
          <p:spPr>
            <a:xfrm>
              <a:off x="0" y="365125"/>
              <a:ext cx="12192000" cy="0"/>
            </a:xfrm>
            <a:prstGeom prst="line">
              <a:avLst/>
            </a:prstGeom>
            <a:ln w="38100"/>
          </p:spPr>
          <p:style>
            <a:lnRef idx="2">
              <a:schemeClr val="accent1"/>
            </a:lnRef>
            <a:fillRef idx="0">
              <a:schemeClr val="accent1"/>
            </a:fillRef>
            <a:effectRef idx="1">
              <a:schemeClr val="accent1"/>
            </a:effectRef>
            <a:fontRef idx="minor">
              <a:schemeClr val="tx1"/>
            </a:fontRef>
          </p:style>
        </p:cxnSp>
        <p:sp>
          <p:nvSpPr>
            <p:cNvPr id="13" name="Isosceles Triangle 12">
              <a:extLst>
                <a:ext uri="{FF2B5EF4-FFF2-40B4-BE49-F238E27FC236}">
                  <a16:creationId xmlns:a16="http://schemas.microsoft.com/office/drawing/2014/main" id="{93E4A401-CF80-A0A9-B1FE-E9A6A43DD6A0}"/>
                </a:ext>
              </a:extLst>
            </p:cNvPr>
            <p:cNvSpPr/>
            <p:nvPr userDrawn="1"/>
          </p:nvSpPr>
          <p:spPr>
            <a:xfrm rot="10800000">
              <a:off x="356586" y="213420"/>
              <a:ext cx="963228" cy="365124"/>
            </a:xfrm>
            <a:prstGeom prst="triangle">
              <a:avLst/>
            </a:prstGeom>
            <a:solidFill>
              <a:schemeClr val="tx2"/>
            </a:solidFill>
            <a:ln w="381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F2103DA-661E-B11D-5DB7-C2E311CD9B7E}"/>
                </a:ext>
              </a:extLst>
            </p:cNvPr>
            <p:cNvSpPr/>
            <p:nvPr userDrawn="1"/>
          </p:nvSpPr>
          <p:spPr>
            <a:xfrm>
              <a:off x="0" y="-15903"/>
              <a:ext cx="12192000" cy="365126"/>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 </a:t>
              </a:r>
            </a:p>
          </p:txBody>
        </p:sp>
      </p:grpSp>
      <p:sp>
        <p:nvSpPr>
          <p:cNvPr id="6" name="Title 5">
            <a:extLst>
              <a:ext uri="{FF2B5EF4-FFF2-40B4-BE49-F238E27FC236}">
                <a16:creationId xmlns:a16="http://schemas.microsoft.com/office/drawing/2014/main" id="{B5CC2FE6-28BF-C922-4565-4FBCE4137602}"/>
              </a:ext>
            </a:extLst>
          </p:cNvPr>
          <p:cNvSpPr>
            <a:spLocks noGrp="1"/>
          </p:cNvSpPr>
          <p:nvPr>
            <p:ph type="title"/>
          </p:nvPr>
        </p:nvSpPr>
        <p:spPr>
          <a:xfrm>
            <a:off x="838200" y="457200"/>
            <a:ext cx="7738534" cy="1325563"/>
          </a:xfrm>
        </p:spPr>
        <p:txBody>
          <a:bodyPr/>
          <a:lstStyle>
            <a:lvl1pPr>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08986E0-3737-64D0-72D3-C45D4AB962D0}"/>
              </a:ext>
            </a:extLst>
          </p:cNvPr>
          <p:cNvSpPr>
            <a:spLocks noGrp="1"/>
          </p:cNvSpPr>
          <p:nvPr>
            <p:ph idx="1" hasCustomPrompt="1"/>
          </p:nvPr>
        </p:nvSpPr>
        <p:spPr>
          <a:xfrm>
            <a:off x="838200" y="1825624"/>
            <a:ext cx="7738533" cy="4806181"/>
          </a:xfrm>
        </p:spPr>
        <p:txBody>
          <a:bodyPr/>
          <a:lstStyle>
            <a:lvl1pPr>
              <a:defRPr/>
            </a:lvl1pPr>
          </a:lstStyle>
          <a:p>
            <a:pPr lvl="0"/>
            <a:r>
              <a:rPr lang="en-US"/>
              <a:t>Click to edit text</a:t>
            </a:r>
          </a:p>
          <a:p>
            <a:pPr lvl="1"/>
            <a:r>
              <a:rPr lang="en-US"/>
              <a:t>Second level</a:t>
            </a:r>
          </a:p>
          <a:p>
            <a:pPr lvl="2"/>
            <a:r>
              <a:rPr lang="en-US"/>
              <a:t>Third level</a:t>
            </a:r>
          </a:p>
          <a:p>
            <a:pPr lvl="3"/>
            <a:r>
              <a:rPr lang="en-US"/>
              <a:t>Fourth level</a:t>
            </a:r>
          </a:p>
          <a:p>
            <a:pPr lvl="4"/>
            <a:r>
              <a:rPr lang="en-US"/>
              <a:t>Fifth level</a:t>
            </a:r>
          </a:p>
        </p:txBody>
      </p:sp>
      <p:sp>
        <p:nvSpPr>
          <p:cNvPr id="2" name="Content Placeholder 3">
            <a:extLst>
              <a:ext uri="{FF2B5EF4-FFF2-40B4-BE49-F238E27FC236}">
                <a16:creationId xmlns:a16="http://schemas.microsoft.com/office/drawing/2014/main" id="{229081CC-8041-1C40-2BD2-5DAA8E6ED366}"/>
              </a:ext>
            </a:extLst>
          </p:cNvPr>
          <p:cNvSpPr>
            <a:spLocks noGrp="1"/>
          </p:cNvSpPr>
          <p:nvPr>
            <p:ph sz="quarter" idx="31" hasCustomPrompt="1"/>
          </p:nvPr>
        </p:nvSpPr>
        <p:spPr>
          <a:xfrm>
            <a:off x="9380595" y="-91440"/>
            <a:ext cx="2415009" cy="2610263"/>
          </a:xfrm>
          <a:effectLst/>
        </p:spPr>
        <p:txBody>
          <a:bodyPr/>
          <a:lstStyle>
            <a:lvl1pPr marL="0" indent="0" algn="ctr">
              <a:buNone/>
              <a:defRPr/>
            </a:lvl1pPr>
          </a:lstStyle>
          <a:p>
            <a:pPr lvl="0"/>
            <a:r>
              <a:rPr lang="en-US" dirty="0"/>
              <a:t>Add text or image</a:t>
            </a:r>
          </a:p>
        </p:txBody>
      </p:sp>
      <p:sp>
        <p:nvSpPr>
          <p:cNvPr id="4" name="Content Placeholder 3">
            <a:extLst>
              <a:ext uri="{FF2B5EF4-FFF2-40B4-BE49-F238E27FC236}">
                <a16:creationId xmlns:a16="http://schemas.microsoft.com/office/drawing/2014/main" id="{ABB43F8F-4DA7-9D07-1B0B-168CCFC607E8}"/>
              </a:ext>
            </a:extLst>
          </p:cNvPr>
          <p:cNvSpPr>
            <a:spLocks noGrp="1"/>
          </p:cNvSpPr>
          <p:nvPr>
            <p:ph sz="quarter" idx="39" hasCustomPrompt="1"/>
          </p:nvPr>
        </p:nvSpPr>
        <p:spPr>
          <a:xfrm>
            <a:off x="9774051" y="2182452"/>
            <a:ext cx="2415009" cy="2610263"/>
          </a:xfrm>
          <a:effectLst/>
        </p:spPr>
        <p:txBody>
          <a:bodyPr/>
          <a:lstStyle>
            <a:lvl1pPr marL="0" indent="0" algn="ctr">
              <a:buNone/>
              <a:defRPr/>
            </a:lvl1pPr>
          </a:lstStyle>
          <a:p>
            <a:pPr lvl="0"/>
            <a:r>
              <a:rPr lang="en-US" dirty="0"/>
              <a:t>Add text or image</a:t>
            </a:r>
          </a:p>
        </p:txBody>
      </p:sp>
      <p:sp>
        <p:nvSpPr>
          <p:cNvPr id="5" name="Content Placeholder 3">
            <a:extLst>
              <a:ext uri="{FF2B5EF4-FFF2-40B4-BE49-F238E27FC236}">
                <a16:creationId xmlns:a16="http://schemas.microsoft.com/office/drawing/2014/main" id="{3FC9350E-624F-75D8-B5C8-DB13054E8888}"/>
              </a:ext>
            </a:extLst>
          </p:cNvPr>
          <p:cNvSpPr>
            <a:spLocks noGrp="1"/>
          </p:cNvSpPr>
          <p:nvPr>
            <p:ph sz="quarter" idx="41" hasCustomPrompt="1"/>
          </p:nvPr>
        </p:nvSpPr>
        <p:spPr>
          <a:xfrm>
            <a:off x="8733051" y="4247737"/>
            <a:ext cx="2415009" cy="2610263"/>
          </a:xfrm>
          <a:effectLst/>
        </p:spPr>
        <p:txBody>
          <a:bodyPr/>
          <a:lstStyle>
            <a:lvl1pPr marL="0" indent="0" algn="ctr">
              <a:buNone/>
              <a:defRPr/>
            </a:lvl1pPr>
          </a:lstStyle>
          <a:p>
            <a:pPr lvl="0"/>
            <a:r>
              <a:rPr lang="en-US" dirty="0"/>
              <a:t>Add text or image</a:t>
            </a:r>
          </a:p>
        </p:txBody>
      </p:sp>
      <p:pic>
        <p:nvPicPr>
          <p:cNvPr id="8" name="Picture 7" descr="Minnesota State logo.">
            <a:extLst>
              <a:ext uri="{FF2B5EF4-FFF2-40B4-BE49-F238E27FC236}">
                <a16:creationId xmlns:a16="http://schemas.microsoft.com/office/drawing/2014/main" id="{8C630977-DF08-B0C4-C064-474AC598B7B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17580" y="6272213"/>
            <a:ext cx="1188720" cy="402335"/>
          </a:xfrm>
          <a:prstGeom prst="rect">
            <a:avLst/>
          </a:prstGeom>
          <a:effectLst/>
        </p:spPr>
      </p:pic>
      <p:sp>
        <p:nvSpPr>
          <p:cNvPr id="7" name="TextBox 6">
            <a:extLst>
              <a:ext uri="{FF2B5EF4-FFF2-40B4-BE49-F238E27FC236}">
                <a16:creationId xmlns:a16="http://schemas.microsoft.com/office/drawing/2014/main" id="{8A6614E7-DF3A-B926-BCB9-76AF58489ADE}"/>
              </a:ext>
            </a:extLst>
          </p:cNvPr>
          <p:cNvSpPr txBox="1"/>
          <p:nvPr userDrawn="1"/>
        </p:nvSpPr>
        <p:spPr>
          <a:xfrm>
            <a:off x="11498580" y="6620947"/>
            <a:ext cx="457200" cy="200055"/>
          </a:xfrm>
          <a:prstGeom prst="rect">
            <a:avLst/>
          </a:prstGeom>
          <a:noFill/>
          <a:effectLst/>
        </p:spPr>
        <p:txBody>
          <a:bodyPr wrap="square" rtlCol="0">
            <a:spAutoFit/>
          </a:bodyPr>
          <a:lstStyle/>
          <a:p>
            <a:pPr algn="ctr"/>
            <a:fld id="{D83FE643-7C41-44D2-A7F3-B4EB1EC4DD70}" type="slidenum">
              <a:rPr lang="en-US" sz="700" b="1" smtClean="0">
                <a:solidFill>
                  <a:srgbClr val="003C66"/>
                </a:solidFill>
              </a:rPr>
              <a:t>‹#›</a:t>
            </a:fld>
            <a:endParaRPr lang="en-US" sz="700" b="1">
              <a:solidFill>
                <a:srgbClr val="003C66"/>
              </a:solidFill>
            </a:endParaRPr>
          </a:p>
        </p:txBody>
      </p:sp>
    </p:spTree>
    <p:extLst>
      <p:ext uri="{BB962C8B-B14F-4D97-AF65-F5344CB8AC3E}">
        <p14:creationId xmlns:p14="http://schemas.microsoft.com/office/powerpoint/2010/main" val="31616843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2 Content">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5AA9C5A9-0532-2BD8-2455-ED3C2514CA1E}"/>
              </a:ext>
              <a:ext uri="{C183D7F6-B498-43B3-948B-1728B52AA6E4}">
                <adec:decorative xmlns:adec="http://schemas.microsoft.com/office/drawing/2017/decorative" val="1"/>
              </a:ext>
            </a:extLst>
          </p:cNvPr>
          <p:cNvGrpSpPr/>
          <p:nvPr userDrawn="1"/>
        </p:nvGrpSpPr>
        <p:grpSpPr>
          <a:xfrm>
            <a:off x="0" y="-91440"/>
            <a:ext cx="12192000" cy="594447"/>
            <a:chOff x="0" y="-15903"/>
            <a:chExt cx="12192000" cy="594447"/>
          </a:xfrm>
        </p:grpSpPr>
        <p:cxnSp>
          <p:nvCxnSpPr>
            <p:cNvPr id="12" name="Straight Connector 11">
              <a:extLst>
                <a:ext uri="{FF2B5EF4-FFF2-40B4-BE49-F238E27FC236}">
                  <a16:creationId xmlns:a16="http://schemas.microsoft.com/office/drawing/2014/main" id="{377B1C61-0CC6-49DA-E6C5-C5B3DCD0FC46}"/>
                </a:ext>
              </a:extLst>
            </p:cNvPr>
            <p:cNvCxnSpPr>
              <a:cxnSpLocks/>
            </p:cNvCxnSpPr>
            <p:nvPr userDrawn="1"/>
          </p:nvCxnSpPr>
          <p:spPr>
            <a:xfrm>
              <a:off x="0" y="365125"/>
              <a:ext cx="12192000" cy="0"/>
            </a:xfrm>
            <a:prstGeom prst="line">
              <a:avLst/>
            </a:prstGeom>
            <a:ln w="38100"/>
          </p:spPr>
          <p:style>
            <a:lnRef idx="2">
              <a:schemeClr val="accent1"/>
            </a:lnRef>
            <a:fillRef idx="0">
              <a:schemeClr val="accent1"/>
            </a:fillRef>
            <a:effectRef idx="1">
              <a:schemeClr val="accent1"/>
            </a:effectRef>
            <a:fontRef idx="minor">
              <a:schemeClr val="tx1"/>
            </a:fontRef>
          </p:style>
        </p:cxnSp>
        <p:sp>
          <p:nvSpPr>
            <p:cNvPr id="13" name="Isosceles Triangle 12">
              <a:extLst>
                <a:ext uri="{FF2B5EF4-FFF2-40B4-BE49-F238E27FC236}">
                  <a16:creationId xmlns:a16="http://schemas.microsoft.com/office/drawing/2014/main" id="{93E4A401-CF80-A0A9-B1FE-E9A6A43DD6A0}"/>
                </a:ext>
              </a:extLst>
            </p:cNvPr>
            <p:cNvSpPr/>
            <p:nvPr userDrawn="1"/>
          </p:nvSpPr>
          <p:spPr>
            <a:xfrm rot="10800000">
              <a:off x="356586" y="213420"/>
              <a:ext cx="963228" cy="365124"/>
            </a:xfrm>
            <a:prstGeom prst="triangle">
              <a:avLst/>
            </a:prstGeom>
            <a:solidFill>
              <a:schemeClr val="tx2"/>
            </a:solidFill>
            <a:ln w="381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F2103DA-661E-B11D-5DB7-C2E311CD9B7E}"/>
                </a:ext>
              </a:extLst>
            </p:cNvPr>
            <p:cNvSpPr/>
            <p:nvPr userDrawn="1"/>
          </p:nvSpPr>
          <p:spPr>
            <a:xfrm>
              <a:off x="0" y="-15903"/>
              <a:ext cx="12192000" cy="365126"/>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 </a:t>
              </a:r>
            </a:p>
          </p:txBody>
        </p:sp>
      </p:grpSp>
      <p:sp>
        <p:nvSpPr>
          <p:cNvPr id="6" name="Title 5">
            <a:extLst>
              <a:ext uri="{FF2B5EF4-FFF2-40B4-BE49-F238E27FC236}">
                <a16:creationId xmlns:a16="http://schemas.microsoft.com/office/drawing/2014/main" id="{B5CC2FE6-28BF-C922-4565-4FBCE4137602}"/>
              </a:ext>
            </a:extLst>
          </p:cNvPr>
          <p:cNvSpPr>
            <a:spLocks noGrp="1"/>
          </p:cNvSpPr>
          <p:nvPr>
            <p:ph type="title"/>
          </p:nvPr>
        </p:nvSpPr>
        <p:spPr>
          <a:xfrm>
            <a:off x="838200" y="457200"/>
            <a:ext cx="10660380" cy="1325563"/>
          </a:xfrm>
        </p:spPr>
        <p:txBody>
          <a:bodyPr/>
          <a:lstStyle>
            <a:lvl1pPr>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08986E0-3737-64D0-72D3-C45D4AB962D0}"/>
              </a:ext>
            </a:extLst>
          </p:cNvPr>
          <p:cNvSpPr>
            <a:spLocks noGrp="1"/>
          </p:cNvSpPr>
          <p:nvPr>
            <p:ph idx="1" hasCustomPrompt="1"/>
          </p:nvPr>
        </p:nvSpPr>
        <p:spPr>
          <a:xfrm>
            <a:off x="838201" y="1825624"/>
            <a:ext cx="5257800" cy="4806181"/>
          </a:xfrm>
        </p:spPr>
        <p:txBody>
          <a:bodyPr/>
          <a:lstStyle>
            <a:lvl1pPr>
              <a:defRPr/>
            </a:lvl1pPr>
          </a:lstStyle>
          <a:p>
            <a:pPr lvl="0"/>
            <a:r>
              <a:rPr lang="en-US"/>
              <a:t>Click to edit text</a:t>
            </a:r>
          </a:p>
          <a:p>
            <a:pPr lvl="1"/>
            <a:r>
              <a:rPr lang="en-US"/>
              <a:t>Second level</a:t>
            </a:r>
          </a:p>
          <a:p>
            <a:pPr lvl="2"/>
            <a:r>
              <a:rPr lang="en-US"/>
              <a:t>Third level</a:t>
            </a:r>
          </a:p>
          <a:p>
            <a:pPr lvl="3"/>
            <a:r>
              <a:rPr lang="en-US"/>
              <a:t>Fourth level</a:t>
            </a:r>
          </a:p>
          <a:p>
            <a:pPr lvl="4"/>
            <a:r>
              <a:rPr lang="en-US"/>
              <a:t>Fifth level</a:t>
            </a:r>
          </a:p>
        </p:txBody>
      </p:sp>
      <p:sp>
        <p:nvSpPr>
          <p:cNvPr id="2" name="Content Placeholder 2">
            <a:extLst>
              <a:ext uri="{FF2B5EF4-FFF2-40B4-BE49-F238E27FC236}">
                <a16:creationId xmlns:a16="http://schemas.microsoft.com/office/drawing/2014/main" id="{CA5884CD-8A41-0884-222A-744D96352C4F}"/>
              </a:ext>
            </a:extLst>
          </p:cNvPr>
          <p:cNvSpPr>
            <a:spLocks noGrp="1"/>
          </p:cNvSpPr>
          <p:nvPr>
            <p:ph idx="10" hasCustomPrompt="1"/>
          </p:nvPr>
        </p:nvSpPr>
        <p:spPr>
          <a:xfrm>
            <a:off x="6240780" y="1825624"/>
            <a:ext cx="5257800" cy="4806181"/>
          </a:xfrm>
        </p:spPr>
        <p:txBody>
          <a:bodyPr/>
          <a:lstStyle>
            <a:lvl1pPr>
              <a:defRPr/>
            </a:lvl1pPr>
          </a:lstStyle>
          <a:p>
            <a:pPr lvl="0"/>
            <a:r>
              <a:rPr lang="en-US"/>
              <a:t>Click to edit text</a:t>
            </a:r>
          </a:p>
          <a:p>
            <a:pPr lvl="1"/>
            <a:r>
              <a:rPr lang="en-US"/>
              <a:t>Second level</a:t>
            </a:r>
          </a:p>
          <a:p>
            <a:pPr lvl="2"/>
            <a:r>
              <a:rPr lang="en-US"/>
              <a:t>Third level</a:t>
            </a:r>
          </a:p>
          <a:p>
            <a:pPr lvl="3"/>
            <a:r>
              <a:rPr lang="en-US"/>
              <a:t>Fourth level</a:t>
            </a:r>
          </a:p>
          <a:p>
            <a:pPr lvl="4"/>
            <a:r>
              <a:rPr lang="en-US"/>
              <a:t>Fifth level</a:t>
            </a:r>
          </a:p>
        </p:txBody>
      </p:sp>
      <p:pic>
        <p:nvPicPr>
          <p:cNvPr id="8" name="Picture 7" descr="Minnesota State logo.">
            <a:extLst>
              <a:ext uri="{FF2B5EF4-FFF2-40B4-BE49-F238E27FC236}">
                <a16:creationId xmlns:a16="http://schemas.microsoft.com/office/drawing/2014/main" id="{8C630977-DF08-B0C4-C064-474AC598B7B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17580" y="6272213"/>
            <a:ext cx="1188720" cy="402335"/>
          </a:xfrm>
          <a:prstGeom prst="rect">
            <a:avLst/>
          </a:prstGeom>
        </p:spPr>
      </p:pic>
      <p:sp>
        <p:nvSpPr>
          <p:cNvPr id="7" name="TextBox 6">
            <a:extLst>
              <a:ext uri="{FF2B5EF4-FFF2-40B4-BE49-F238E27FC236}">
                <a16:creationId xmlns:a16="http://schemas.microsoft.com/office/drawing/2014/main" id="{8A6614E7-DF3A-B926-BCB9-76AF58489ADE}"/>
              </a:ext>
            </a:extLst>
          </p:cNvPr>
          <p:cNvSpPr txBox="1"/>
          <p:nvPr userDrawn="1"/>
        </p:nvSpPr>
        <p:spPr>
          <a:xfrm>
            <a:off x="11498580" y="6620947"/>
            <a:ext cx="457200" cy="200055"/>
          </a:xfrm>
          <a:prstGeom prst="rect">
            <a:avLst/>
          </a:prstGeom>
          <a:noFill/>
        </p:spPr>
        <p:txBody>
          <a:bodyPr wrap="square" rtlCol="0">
            <a:spAutoFit/>
          </a:bodyPr>
          <a:lstStyle/>
          <a:p>
            <a:pPr algn="ctr"/>
            <a:fld id="{D83FE643-7C41-44D2-A7F3-B4EB1EC4DD70}" type="slidenum">
              <a:rPr lang="en-US" sz="700" b="1" smtClean="0">
                <a:solidFill>
                  <a:srgbClr val="003C66"/>
                </a:solidFill>
              </a:rPr>
              <a:t>‹#›</a:t>
            </a:fld>
            <a:endParaRPr lang="en-US" sz="700" b="1">
              <a:solidFill>
                <a:srgbClr val="003C66"/>
              </a:solidFill>
            </a:endParaRPr>
          </a:p>
        </p:txBody>
      </p:sp>
    </p:spTree>
    <p:extLst>
      <p:ext uri="{BB962C8B-B14F-4D97-AF65-F5344CB8AC3E}">
        <p14:creationId xmlns:p14="http://schemas.microsoft.com/office/powerpoint/2010/main" val="26580900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 team">
    <p:spTree>
      <p:nvGrpSpPr>
        <p:cNvPr id="1" name=""/>
        <p:cNvGrpSpPr/>
        <p:nvPr/>
      </p:nvGrpSpPr>
      <p:grpSpPr>
        <a:xfrm>
          <a:off x="0" y="0"/>
          <a:ext cx="0" cy="0"/>
          <a:chOff x="0" y="0"/>
          <a:chExt cx="0" cy="0"/>
        </a:xfrm>
      </p:grpSpPr>
      <p:grpSp>
        <p:nvGrpSpPr>
          <p:cNvPr id="25" name="Group 24">
            <a:extLst>
              <a:ext uri="{FF2B5EF4-FFF2-40B4-BE49-F238E27FC236}">
                <a16:creationId xmlns:a16="http://schemas.microsoft.com/office/drawing/2014/main" id="{3C07A582-CD87-A189-D6AD-EAAC5B7FF44A}"/>
              </a:ext>
              <a:ext uri="{C183D7F6-B498-43B3-948B-1728B52AA6E4}">
                <adec:decorative xmlns:adec="http://schemas.microsoft.com/office/drawing/2017/decorative" val="1"/>
              </a:ext>
            </a:extLst>
          </p:cNvPr>
          <p:cNvGrpSpPr/>
          <p:nvPr userDrawn="1"/>
        </p:nvGrpSpPr>
        <p:grpSpPr>
          <a:xfrm>
            <a:off x="0" y="-91440"/>
            <a:ext cx="12192000" cy="594447"/>
            <a:chOff x="0" y="-15903"/>
            <a:chExt cx="12192000" cy="594447"/>
          </a:xfrm>
        </p:grpSpPr>
        <p:cxnSp>
          <p:nvCxnSpPr>
            <p:cNvPr id="26" name="Straight Connector 25">
              <a:extLst>
                <a:ext uri="{FF2B5EF4-FFF2-40B4-BE49-F238E27FC236}">
                  <a16:creationId xmlns:a16="http://schemas.microsoft.com/office/drawing/2014/main" id="{CB4A0F5F-4D38-BB3A-74C0-03CCE408CBDC}"/>
                </a:ext>
              </a:extLst>
            </p:cNvPr>
            <p:cNvCxnSpPr>
              <a:cxnSpLocks/>
            </p:cNvCxnSpPr>
            <p:nvPr userDrawn="1"/>
          </p:nvCxnSpPr>
          <p:spPr>
            <a:xfrm>
              <a:off x="0" y="365125"/>
              <a:ext cx="12192000" cy="0"/>
            </a:xfrm>
            <a:prstGeom prst="line">
              <a:avLst/>
            </a:prstGeom>
            <a:ln w="38100"/>
          </p:spPr>
          <p:style>
            <a:lnRef idx="2">
              <a:schemeClr val="accent1"/>
            </a:lnRef>
            <a:fillRef idx="0">
              <a:schemeClr val="accent1"/>
            </a:fillRef>
            <a:effectRef idx="1">
              <a:schemeClr val="accent1"/>
            </a:effectRef>
            <a:fontRef idx="minor">
              <a:schemeClr val="tx1"/>
            </a:fontRef>
          </p:style>
        </p:cxnSp>
        <p:sp>
          <p:nvSpPr>
            <p:cNvPr id="27" name="Isosceles Triangle 26">
              <a:extLst>
                <a:ext uri="{FF2B5EF4-FFF2-40B4-BE49-F238E27FC236}">
                  <a16:creationId xmlns:a16="http://schemas.microsoft.com/office/drawing/2014/main" id="{A86DD342-6504-D3DC-D577-E0DE1D299CE3}"/>
                </a:ext>
              </a:extLst>
            </p:cNvPr>
            <p:cNvSpPr/>
            <p:nvPr userDrawn="1"/>
          </p:nvSpPr>
          <p:spPr>
            <a:xfrm rot="10800000">
              <a:off x="356586" y="213420"/>
              <a:ext cx="963228" cy="365124"/>
            </a:xfrm>
            <a:prstGeom prst="triangle">
              <a:avLst/>
            </a:prstGeom>
            <a:solidFill>
              <a:schemeClr val="tx2"/>
            </a:solidFill>
            <a:ln w="381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A42093FC-D776-EBE4-5D5F-632B50086F5F}"/>
                </a:ext>
              </a:extLst>
            </p:cNvPr>
            <p:cNvSpPr/>
            <p:nvPr userDrawn="1"/>
          </p:nvSpPr>
          <p:spPr>
            <a:xfrm>
              <a:off x="0" y="-15903"/>
              <a:ext cx="12192000" cy="365126"/>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 </a:t>
              </a:r>
            </a:p>
          </p:txBody>
        </p:sp>
      </p:grpSp>
      <p:sp>
        <p:nvSpPr>
          <p:cNvPr id="2" name="Title 1">
            <a:extLst>
              <a:ext uri="{FF2B5EF4-FFF2-40B4-BE49-F238E27FC236}">
                <a16:creationId xmlns:a16="http://schemas.microsoft.com/office/drawing/2014/main" id="{A921798E-2B93-3458-8E93-29F46FAB2E0C}"/>
              </a:ext>
            </a:extLst>
          </p:cNvPr>
          <p:cNvSpPr>
            <a:spLocks noGrp="1"/>
          </p:cNvSpPr>
          <p:nvPr>
            <p:ph type="title"/>
          </p:nvPr>
        </p:nvSpPr>
        <p:spPr/>
        <p:txBody>
          <a:bodyPr/>
          <a:lstStyle/>
          <a:p>
            <a:r>
              <a:rPr lang="en-US"/>
              <a:t>Click to edit Master title style</a:t>
            </a:r>
          </a:p>
        </p:txBody>
      </p:sp>
      <p:sp>
        <p:nvSpPr>
          <p:cNvPr id="10" name="Text Placeholder 18">
            <a:extLst>
              <a:ext uri="{FF2B5EF4-FFF2-40B4-BE49-F238E27FC236}">
                <a16:creationId xmlns:a16="http://schemas.microsoft.com/office/drawing/2014/main" id="{03F91B86-A73A-E17F-84E8-FA8B744D84BD}"/>
              </a:ext>
            </a:extLst>
          </p:cNvPr>
          <p:cNvSpPr>
            <a:spLocks noGrp="1"/>
          </p:cNvSpPr>
          <p:nvPr>
            <p:ph type="body" sz="quarter" idx="18"/>
          </p:nvPr>
        </p:nvSpPr>
        <p:spPr>
          <a:xfrm>
            <a:off x="838200" y="1828517"/>
            <a:ext cx="10515600" cy="1217163"/>
          </a:xfrm>
        </p:spPr>
        <p:txBody>
          <a:bodyPr>
            <a:normAutofit/>
          </a:bodyPr>
          <a:lstStyle>
            <a:lvl1pPr marL="0" indent="0">
              <a:spcBef>
                <a:spcPts val="0"/>
              </a:spcBef>
              <a:spcAft>
                <a:spcPts val="0"/>
              </a:spcAft>
              <a:buNone/>
              <a:defRPr sz="1800"/>
            </a:lvl1pPr>
          </a:lstStyle>
          <a:p>
            <a:pPr lvl="0"/>
            <a:r>
              <a:rPr lang="en-US"/>
              <a:t>Click to edit Master text styles</a:t>
            </a:r>
          </a:p>
        </p:txBody>
      </p:sp>
      <p:sp>
        <p:nvSpPr>
          <p:cNvPr id="3" name="Content Placeholder 4">
            <a:extLst>
              <a:ext uri="{FF2B5EF4-FFF2-40B4-BE49-F238E27FC236}">
                <a16:creationId xmlns:a16="http://schemas.microsoft.com/office/drawing/2014/main" id="{AB3BBEF8-0765-A86B-080A-6AAC85474BB3}"/>
              </a:ext>
            </a:extLst>
          </p:cNvPr>
          <p:cNvSpPr>
            <a:spLocks noGrp="1"/>
          </p:cNvSpPr>
          <p:nvPr>
            <p:ph sz="quarter" idx="37" hasCustomPrompt="1"/>
          </p:nvPr>
        </p:nvSpPr>
        <p:spPr>
          <a:xfrm>
            <a:off x="376465" y="3062100"/>
            <a:ext cx="2728722" cy="1500441"/>
          </a:xfrm>
          <a:prstGeom prst="rect">
            <a:avLst/>
          </a:prstGeom>
          <a:effectLst/>
        </p:spPr>
        <p:txBody>
          <a:bodyPr anchor="ctr">
            <a:noAutofit/>
          </a:bodyPr>
          <a:lstStyle>
            <a:lvl1pPr marL="0" indent="0" algn="ctr">
              <a:spcBef>
                <a:spcPts val="0"/>
              </a:spcBef>
              <a:spcAft>
                <a:spcPts val="0"/>
              </a:spcAft>
              <a:buNone/>
              <a:defRPr sz="2000"/>
            </a:lvl1pPr>
          </a:lstStyle>
          <a:p>
            <a:pPr lvl="0"/>
            <a:r>
              <a:rPr lang="en-US" dirty="0"/>
              <a:t>Add text or image</a:t>
            </a:r>
          </a:p>
        </p:txBody>
      </p:sp>
      <p:sp>
        <p:nvSpPr>
          <p:cNvPr id="4" name="Content Placeholder 3">
            <a:extLst>
              <a:ext uri="{FF2B5EF4-FFF2-40B4-BE49-F238E27FC236}">
                <a16:creationId xmlns:a16="http://schemas.microsoft.com/office/drawing/2014/main" id="{74D9B8A7-6B1A-F18A-B96E-0DE084BB2B1A}"/>
              </a:ext>
            </a:extLst>
          </p:cNvPr>
          <p:cNvSpPr>
            <a:spLocks noGrp="1"/>
          </p:cNvSpPr>
          <p:nvPr>
            <p:ph sz="quarter" idx="38" hasCustomPrompt="1"/>
          </p:nvPr>
        </p:nvSpPr>
        <p:spPr>
          <a:xfrm>
            <a:off x="376465" y="4660765"/>
            <a:ext cx="2728722" cy="445110"/>
          </a:xfrm>
          <a:effectLst/>
        </p:spPr>
        <p:txBody>
          <a:bodyPr anchor="ctr">
            <a:normAutofit/>
          </a:bodyPr>
          <a:lstStyle>
            <a:lvl1pPr marL="0" indent="0" algn="ctr">
              <a:buNone/>
              <a:defRPr sz="2000" b="1"/>
            </a:lvl1pPr>
          </a:lstStyle>
          <a:p>
            <a:pPr lvl="0"/>
            <a:r>
              <a:rPr lang="en-US" dirty="0"/>
              <a:t>Add text or image</a:t>
            </a:r>
          </a:p>
        </p:txBody>
      </p:sp>
      <p:sp>
        <p:nvSpPr>
          <p:cNvPr id="5" name="Content Placeholder 3">
            <a:extLst>
              <a:ext uri="{FF2B5EF4-FFF2-40B4-BE49-F238E27FC236}">
                <a16:creationId xmlns:a16="http://schemas.microsoft.com/office/drawing/2014/main" id="{303CA68F-A0AE-517D-BA8C-A2B4B5628413}"/>
              </a:ext>
            </a:extLst>
          </p:cNvPr>
          <p:cNvSpPr>
            <a:spLocks noGrp="1"/>
          </p:cNvSpPr>
          <p:nvPr>
            <p:ph sz="quarter" idx="39" hasCustomPrompt="1"/>
          </p:nvPr>
        </p:nvSpPr>
        <p:spPr>
          <a:xfrm>
            <a:off x="376465" y="5105875"/>
            <a:ext cx="2728722" cy="1515072"/>
          </a:xfrm>
        </p:spPr>
        <p:txBody>
          <a:bodyPr>
            <a:normAutofit/>
          </a:bodyPr>
          <a:lstStyle>
            <a:lvl1pPr marL="0" indent="0" algn="ctr">
              <a:buNone/>
              <a:defRPr sz="1800"/>
            </a:lvl1pPr>
          </a:lstStyle>
          <a:p>
            <a:pPr lvl="0"/>
            <a:r>
              <a:rPr lang="en-US" dirty="0"/>
              <a:t>Add text or image</a:t>
            </a:r>
          </a:p>
        </p:txBody>
      </p:sp>
      <p:sp>
        <p:nvSpPr>
          <p:cNvPr id="11" name="Content Placeholder 4">
            <a:extLst>
              <a:ext uri="{FF2B5EF4-FFF2-40B4-BE49-F238E27FC236}">
                <a16:creationId xmlns:a16="http://schemas.microsoft.com/office/drawing/2014/main" id="{388765D8-11A8-DF06-563B-228EF9AF58A4}"/>
              </a:ext>
            </a:extLst>
          </p:cNvPr>
          <p:cNvSpPr>
            <a:spLocks noGrp="1"/>
          </p:cNvSpPr>
          <p:nvPr>
            <p:ph sz="quarter" idx="49" hasCustomPrompt="1"/>
          </p:nvPr>
        </p:nvSpPr>
        <p:spPr>
          <a:xfrm>
            <a:off x="3279914" y="3062100"/>
            <a:ext cx="2728722" cy="1500441"/>
          </a:xfrm>
          <a:prstGeom prst="rect">
            <a:avLst/>
          </a:prstGeom>
          <a:effectLst/>
        </p:spPr>
        <p:txBody>
          <a:bodyPr anchor="ctr">
            <a:noAutofit/>
          </a:bodyPr>
          <a:lstStyle>
            <a:lvl1pPr marL="0" indent="0" algn="ctr">
              <a:spcBef>
                <a:spcPts val="0"/>
              </a:spcBef>
              <a:spcAft>
                <a:spcPts val="0"/>
              </a:spcAft>
              <a:buNone/>
              <a:defRPr sz="2000"/>
            </a:lvl1pPr>
          </a:lstStyle>
          <a:p>
            <a:pPr lvl="0"/>
            <a:r>
              <a:rPr lang="en-US" dirty="0"/>
              <a:t>Add text or image</a:t>
            </a:r>
          </a:p>
        </p:txBody>
      </p:sp>
      <p:sp>
        <p:nvSpPr>
          <p:cNvPr id="9" name="Content Placeholder 3">
            <a:extLst>
              <a:ext uri="{FF2B5EF4-FFF2-40B4-BE49-F238E27FC236}">
                <a16:creationId xmlns:a16="http://schemas.microsoft.com/office/drawing/2014/main" id="{B22EE432-F176-2D22-4989-227AA21B761C}"/>
              </a:ext>
            </a:extLst>
          </p:cNvPr>
          <p:cNvSpPr>
            <a:spLocks noGrp="1"/>
          </p:cNvSpPr>
          <p:nvPr>
            <p:ph sz="quarter" idx="41" hasCustomPrompt="1"/>
          </p:nvPr>
        </p:nvSpPr>
        <p:spPr>
          <a:xfrm>
            <a:off x="3279914" y="4660765"/>
            <a:ext cx="2728722" cy="445110"/>
          </a:xfrm>
          <a:effectLst/>
        </p:spPr>
        <p:txBody>
          <a:bodyPr anchor="ctr">
            <a:normAutofit/>
          </a:bodyPr>
          <a:lstStyle>
            <a:lvl1pPr marL="0" indent="0" algn="ctr">
              <a:buNone/>
              <a:defRPr sz="2000" b="1"/>
            </a:lvl1pPr>
          </a:lstStyle>
          <a:p>
            <a:pPr lvl="0"/>
            <a:r>
              <a:rPr lang="en-US" dirty="0"/>
              <a:t>Add text or image</a:t>
            </a:r>
          </a:p>
        </p:txBody>
      </p:sp>
      <p:sp>
        <p:nvSpPr>
          <p:cNvPr id="12" name="Content Placeholder 3">
            <a:extLst>
              <a:ext uri="{FF2B5EF4-FFF2-40B4-BE49-F238E27FC236}">
                <a16:creationId xmlns:a16="http://schemas.microsoft.com/office/drawing/2014/main" id="{6B702F83-B9A9-EE22-F428-323332C9C386}"/>
              </a:ext>
            </a:extLst>
          </p:cNvPr>
          <p:cNvSpPr>
            <a:spLocks noGrp="1"/>
          </p:cNvSpPr>
          <p:nvPr>
            <p:ph sz="quarter" idx="42" hasCustomPrompt="1"/>
          </p:nvPr>
        </p:nvSpPr>
        <p:spPr>
          <a:xfrm>
            <a:off x="3279914" y="5105875"/>
            <a:ext cx="2728722" cy="1515072"/>
          </a:xfrm>
        </p:spPr>
        <p:txBody>
          <a:bodyPr>
            <a:normAutofit/>
          </a:bodyPr>
          <a:lstStyle>
            <a:lvl1pPr marL="0" indent="0" algn="ctr">
              <a:buNone/>
              <a:defRPr sz="1800"/>
            </a:lvl1pPr>
          </a:lstStyle>
          <a:p>
            <a:pPr lvl="0"/>
            <a:r>
              <a:rPr lang="en-US" dirty="0"/>
              <a:t>Add text or image</a:t>
            </a:r>
          </a:p>
        </p:txBody>
      </p:sp>
      <p:sp>
        <p:nvSpPr>
          <p:cNvPr id="15" name="Content Placeholder 4">
            <a:extLst>
              <a:ext uri="{FF2B5EF4-FFF2-40B4-BE49-F238E27FC236}">
                <a16:creationId xmlns:a16="http://schemas.microsoft.com/office/drawing/2014/main" id="{43D73686-E773-751D-EA01-AE5050B4D3DF}"/>
              </a:ext>
            </a:extLst>
          </p:cNvPr>
          <p:cNvSpPr>
            <a:spLocks noGrp="1"/>
          </p:cNvSpPr>
          <p:nvPr>
            <p:ph sz="quarter" idx="50" hasCustomPrompt="1"/>
          </p:nvPr>
        </p:nvSpPr>
        <p:spPr>
          <a:xfrm>
            <a:off x="6181586" y="3064868"/>
            <a:ext cx="2728722" cy="1500441"/>
          </a:xfrm>
          <a:prstGeom prst="rect">
            <a:avLst/>
          </a:prstGeom>
          <a:effectLst/>
        </p:spPr>
        <p:txBody>
          <a:bodyPr anchor="ctr">
            <a:noAutofit/>
          </a:bodyPr>
          <a:lstStyle>
            <a:lvl1pPr marL="0" indent="0" algn="ctr">
              <a:spcBef>
                <a:spcPts val="0"/>
              </a:spcBef>
              <a:spcAft>
                <a:spcPts val="0"/>
              </a:spcAft>
              <a:buNone/>
              <a:defRPr sz="2000"/>
            </a:lvl1pPr>
          </a:lstStyle>
          <a:p>
            <a:pPr lvl="0"/>
            <a:r>
              <a:rPr lang="en-US" dirty="0"/>
              <a:t>Add text or image</a:t>
            </a:r>
          </a:p>
        </p:txBody>
      </p:sp>
      <p:sp>
        <p:nvSpPr>
          <p:cNvPr id="14" name="Content Placeholder 3">
            <a:extLst>
              <a:ext uri="{FF2B5EF4-FFF2-40B4-BE49-F238E27FC236}">
                <a16:creationId xmlns:a16="http://schemas.microsoft.com/office/drawing/2014/main" id="{B6690EC2-CB9E-D57A-3C10-F88AD96B4CED}"/>
              </a:ext>
            </a:extLst>
          </p:cNvPr>
          <p:cNvSpPr>
            <a:spLocks noGrp="1"/>
          </p:cNvSpPr>
          <p:nvPr>
            <p:ph sz="quarter" idx="44" hasCustomPrompt="1"/>
          </p:nvPr>
        </p:nvSpPr>
        <p:spPr>
          <a:xfrm>
            <a:off x="6183363" y="4660765"/>
            <a:ext cx="2728722" cy="445110"/>
          </a:xfrm>
          <a:effectLst/>
        </p:spPr>
        <p:txBody>
          <a:bodyPr anchor="ctr">
            <a:normAutofit/>
          </a:bodyPr>
          <a:lstStyle>
            <a:lvl1pPr marL="0" indent="0" algn="ctr">
              <a:buNone/>
              <a:defRPr sz="2000" b="1"/>
            </a:lvl1pPr>
          </a:lstStyle>
          <a:p>
            <a:pPr lvl="0"/>
            <a:r>
              <a:rPr lang="en-US" dirty="0"/>
              <a:t>Add text or image</a:t>
            </a:r>
          </a:p>
        </p:txBody>
      </p:sp>
      <p:sp>
        <p:nvSpPr>
          <p:cNvPr id="16" name="Content Placeholder 3">
            <a:extLst>
              <a:ext uri="{FF2B5EF4-FFF2-40B4-BE49-F238E27FC236}">
                <a16:creationId xmlns:a16="http://schemas.microsoft.com/office/drawing/2014/main" id="{354A88B5-A6D9-D806-B4C6-64F178569666}"/>
              </a:ext>
            </a:extLst>
          </p:cNvPr>
          <p:cNvSpPr>
            <a:spLocks noGrp="1"/>
          </p:cNvSpPr>
          <p:nvPr>
            <p:ph sz="quarter" idx="45" hasCustomPrompt="1"/>
          </p:nvPr>
        </p:nvSpPr>
        <p:spPr>
          <a:xfrm>
            <a:off x="6183363" y="5105875"/>
            <a:ext cx="2728722" cy="1515072"/>
          </a:xfrm>
        </p:spPr>
        <p:txBody>
          <a:bodyPr>
            <a:normAutofit/>
          </a:bodyPr>
          <a:lstStyle>
            <a:lvl1pPr marL="0" indent="0" algn="ctr">
              <a:buNone/>
              <a:defRPr sz="1800"/>
            </a:lvl1pPr>
          </a:lstStyle>
          <a:p>
            <a:pPr lvl="0"/>
            <a:r>
              <a:rPr lang="en-US" dirty="0"/>
              <a:t>Add text or image</a:t>
            </a:r>
          </a:p>
        </p:txBody>
      </p:sp>
      <p:sp>
        <p:nvSpPr>
          <p:cNvPr id="20" name="Content Placeholder 4">
            <a:extLst>
              <a:ext uri="{FF2B5EF4-FFF2-40B4-BE49-F238E27FC236}">
                <a16:creationId xmlns:a16="http://schemas.microsoft.com/office/drawing/2014/main" id="{07F4C3FE-2C54-9B7D-E22E-AADE71FAC58B}"/>
              </a:ext>
            </a:extLst>
          </p:cNvPr>
          <p:cNvSpPr>
            <a:spLocks noGrp="1"/>
          </p:cNvSpPr>
          <p:nvPr>
            <p:ph sz="quarter" idx="51" hasCustomPrompt="1"/>
          </p:nvPr>
        </p:nvSpPr>
        <p:spPr>
          <a:xfrm>
            <a:off x="9084679" y="3064868"/>
            <a:ext cx="2728722" cy="1500441"/>
          </a:xfrm>
          <a:prstGeom prst="rect">
            <a:avLst/>
          </a:prstGeom>
          <a:effectLst/>
        </p:spPr>
        <p:txBody>
          <a:bodyPr anchor="ctr">
            <a:noAutofit/>
          </a:bodyPr>
          <a:lstStyle>
            <a:lvl1pPr marL="0" indent="0" algn="ctr">
              <a:spcBef>
                <a:spcPts val="0"/>
              </a:spcBef>
              <a:spcAft>
                <a:spcPts val="0"/>
              </a:spcAft>
              <a:buNone/>
              <a:defRPr sz="2000"/>
            </a:lvl1pPr>
          </a:lstStyle>
          <a:p>
            <a:pPr lvl="0"/>
            <a:r>
              <a:rPr lang="en-US" dirty="0"/>
              <a:t>Add text or image</a:t>
            </a:r>
          </a:p>
        </p:txBody>
      </p:sp>
      <p:sp>
        <p:nvSpPr>
          <p:cNvPr id="18" name="Content Placeholder 3">
            <a:extLst>
              <a:ext uri="{FF2B5EF4-FFF2-40B4-BE49-F238E27FC236}">
                <a16:creationId xmlns:a16="http://schemas.microsoft.com/office/drawing/2014/main" id="{A7DA9719-5EE4-ED4E-5401-9A5F097D8B77}"/>
              </a:ext>
            </a:extLst>
          </p:cNvPr>
          <p:cNvSpPr>
            <a:spLocks noGrp="1"/>
          </p:cNvSpPr>
          <p:nvPr>
            <p:ph sz="quarter" idx="47" hasCustomPrompt="1"/>
          </p:nvPr>
        </p:nvSpPr>
        <p:spPr>
          <a:xfrm>
            <a:off x="9086813" y="4660765"/>
            <a:ext cx="2728722" cy="445110"/>
          </a:xfrm>
          <a:effectLst/>
        </p:spPr>
        <p:txBody>
          <a:bodyPr anchor="ctr">
            <a:normAutofit/>
          </a:bodyPr>
          <a:lstStyle>
            <a:lvl1pPr marL="0" indent="0" algn="ctr">
              <a:buNone/>
              <a:defRPr sz="2000" b="1"/>
            </a:lvl1pPr>
          </a:lstStyle>
          <a:p>
            <a:pPr lvl="0"/>
            <a:r>
              <a:rPr lang="en-US" dirty="0"/>
              <a:t>Add text or image</a:t>
            </a:r>
          </a:p>
        </p:txBody>
      </p:sp>
      <p:sp>
        <p:nvSpPr>
          <p:cNvPr id="19" name="Content Placeholder 3">
            <a:extLst>
              <a:ext uri="{FF2B5EF4-FFF2-40B4-BE49-F238E27FC236}">
                <a16:creationId xmlns:a16="http://schemas.microsoft.com/office/drawing/2014/main" id="{6180BC9B-830D-B9C3-E9A7-EE636DC1FD59}"/>
              </a:ext>
            </a:extLst>
          </p:cNvPr>
          <p:cNvSpPr>
            <a:spLocks noGrp="1"/>
          </p:cNvSpPr>
          <p:nvPr>
            <p:ph sz="quarter" idx="48" hasCustomPrompt="1"/>
          </p:nvPr>
        </p:nvSpPr>
        <p:spPr>
          <a:xfrm>
            <a:off x="9086813" y="5105875"/>
            <a:ext cx="2728722" cy="1515072"/>
          </a:xfrm>
        </p:spPr>
        <p:txBody>
          <a:bodyPr>
            <a:normAutofit/>
          </a:bodyPr>
          <a:lstStyle>
            <a:lvl1pPr marL="0" indent="0" algn="ctr">
              <a:buNone/>
              <a:defRPr sz="1800"/>
            </a:lvl1pPr>
          </a:lstStyle>
          <a:p>
            <a:pPr lvl="0"/>
            <a:r>
              <a:rPr lang="en-US" dirty="0"/>
              <a:t>Add text or image</a:t>
            </a:r>
          </a:p>
        </p:txBody>
      </p:sp>
      <p:pic>
        <p:nvPicPr>
          <p:cNvPr id="8" name="Picture 7" descr="Minnesota State logo.">
            <a:extLst>
              <a:ext uri="{FF2B5EF4-FFF2-40B4-BE49-F238E27FC236}">
                <a16:creationId xmlns:a16="http://schemas.microsoft.com/office/drawing/2014/main" id="{24F6401E-E9D4-01F4-FA60-52E40AC7EB6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17580" y="6272213"/>
            <a:ext cx="1188720" cy="402335"/>
          </a:xfrm>
          <a:prstGeom prst="rect">
            <a:avLst/>
          </a:prstGeom>
        </p:spPr>
      </p:pic>
      <p:sp>
        <p:nvSpPr>
          <p:cNvPr id="7" name="TextBox 6">
            <a:extLst>
              <a:ext uri="{FF2B5EF4-FFF2-40B4-BE49-F238E27FC236}">
                <a16:creationId xmlns:a16="http://schemas.microsoft.com/office/drawing/2014/main" id="{0C4ED0D2-716A-E12B-035E-26A8BD9AAF35}"/>
              </a:ext>
            </a:extLst>
          </p:cNvPr>
          <p:cNvSpPr txBox="1"/>
          <p:nvPr userDrawn="1"/>
        </p:nvSpPr>
        <p:spPr>
          <a:xfrm>
            <a:off x="11498580" y="6620947"/>
            <a:ext cx="457200" cy="200055"/>
          </a:xfrm>
          <a:prstGeom prst="rect">
            <a:avLst/>
          </a:prstGeom>
          <a:noFill/>
        </p:spPr>
        <p:txBody>
          <a:bodyPr wrap="square" rtlCol="0">
            <a:spAutoFit/>
          </a:bodyPr>
          <a:lstStyle/>
          <a:p>
            <a:pPr algn="ctr"/>
            <a:fld id="{D83FE643-7C41-44D2-A7F3-B4EB1EC4DD70}" type="slidenum">
              <a:rPr lang="en-US" sz="700" b="1" smtClean="0">
                <a:solidFill>
                  <a:srgbClr val="003C66"/>
                </a:solidFill>
              </a:rPr>
              <a:t>‹#›</a:t>
            </a:fld>
            <a:endParaRPr lang="en-US" sz="700" b="1">
              <a:solidFill>
                <a:srgbClr val="003C66"/>
              </a:solidFill>
            </a:endParaRPr>
          </a:p>
        </p:txBody>
      </p:sp>
    </p:spTree>
    <p:extLst>
      <p:ext uri="{BB962C8B-B14F-4D97-AF65-F5344CB8AC3E}">
        <p14:creationId xmlns:p14="http://schemas.microsoft.com/office/powerpoint/2010/main" val="41876336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 team">
    <p:spTree>
      <p:nvGrpSpPr>
        <p:cNvPr id="1" name=""/>
        <p:cNvGrpSpPr/>
        <p:nvPr/>
      </p:nvGrpSpPr>
      <p:grpSpPr>
        <a:xfrm>
          <a:off x="0" y="0"/>
          <a:ext cx="0" cy="0"/>
          <a:chOff x="0" y="0"/>
          <a:chExt cx="0" cy="0"/>
        </a:xfrm>
      </p:grpSpPr>
      <p:grpSp>
        <p:nvGrpSpPr>
          <p:cNvPr id="25" name="Group 24">
            <a:extLst>
              <a:ext uri="{FF2B5EF4-FFF2-40B4-BE49-F238E27FC236}">
                <a16:creationId xmlns:a16="http://schemas.microsoft.com/office/drawing/2014/main" id="{3C07A582-CD87-A189-D6AD-EAAC5B7FF44A}"/>
              </a:ext>
              <a:ext uri="{C183D7F6-B498-43B3-948B-1728B52AA6E4}">
                <adec:decorative xmlns:adec="http://schemas.microsoft.com/office/drawing/2017/decorative" val="1"/>
              </a:ext>
            </a:extLst>
          </p:cNvPr>
          <p:cNvGrpSpPr/>
          <p:nvPr userDrawn="1"/>
        </p:nvGrpSpPr>
        <p:grpSpPr>
          <a:xfrm>
            <a:off x="0" y="-91440"/>
            <a:ext cx="12192000" cy="594447"/>
            <a:chOff x="0" y="-15903"/>
            <a:chExt cx="12192000" cy="594447"/>
          </a:xfrm>
        </p:grpSpPr>
        <p:cxnSp>
          <p:nvCxnSpPr>
            <p:cNvPr id="26" name="Straight Connector 25">
              <a:extLst>
                <a:ext uri="{FF2B5EF4-FFF2-40B4-BE49-F238E27FC236}">
                  <a16:creationId xmlns:a16="http://schemas.microsoft.com/office/drawing/2014/main" id="{CB4A0F5F-4D38-BB3A-74C0-03CCE408CBDC}"/>
                </a:ext>
              </a:extLst>
            </p:cNvPr>
            <p:cNvCxnSpPr>
              <a:cxnSpLocks/>
            </p:cNvCxnSpPr>
            <p:nvPr userDrawn="1"/>
          </p:nvCxnSpPr>
          <p:spPr>
            <a:xfrm>
              <a:off x="0" y="365125"/>
              <a:ext cx="12192000" cy="0"/>
            </a:xfrm>
            <a:prstGeom prst="line">
              <a:avLst/>
            </a:prstGeom>
            <a:ln w="38100"/>
          </p:spPr>
          <p:style>
            <a:lnRef idx="2">
              <a:schemeClr val="accent1"/>
            </a:lnRef>
            <a:fillRef idx="0">
              <a:schemeClr val="accent1"/>
            </a:fillRef>
            <a:effectRef idx="1">
              <a:schemeClr val="accent1"/>
            </a:effectRef>
            <a:fontRef idx="minor">
              <a:schemeClr val="tx1"/>
            </a:fontRef>
          </p:style>
        </p:cxnSp>
        <p:sp>
          <p:nvSpPr>
            <p:cNvPr id="27" name="Isosceles Triangle 26">
              <a:extLst>
                <a:ext uri="{FF2B5EF4-FFF2-40B4-BE49-F238E27FC236}">
                  <a16:creationId xmlns:a16="http://schemas.microsoft.com/office/drawing/2014/main" id="{A86DD342-6504-D3DC-D577-E0DE1D299CE3}"/>
                </a:ext>
              </a:extLst>
            </p:cNvPr>
            <p:cNvSpPr/>
            <p:nvPr userDrawn="1"/>
          </p:nvSpPr>
          <p:spPr>
            <a:xfrm rot="10800000">
              <a:off x="356586" y="213420"/>
              <a:ext cx="963228" cy="365124"/>
            </a:xfrm>
            <a:prstGeom prst="triangle">
              <a:avLst/>
            </a:prstGeom>
            <a:solidFill>
              <a:schemeClr val="tx2"/>
            </a:solidFill>
            <a:ln w="381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A42093FC-D776-EBE4-5D5F-632B50086F5F}"/>
                </a:ext>
              </a:extLst>
            </p:cNvPr>
            <p:cNvSpPr/>
            <p:nvPr userDrawn="1"/>
          </p:nvSpPr>
          <p:spPr>
            <a:xfrm>
              <a:off x="0" y="-15903"/>
              <a:ext cx="12192000" cy="365126"/>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 </a:t>
              </a:r>
            </a:p>
          </p:txBody>
        </p:sp>
      </p:grpSp>
      <p:sp>
        <p:nvSpPr>
          <p:cNvPr id="2" name="Title 1">
            <a:extLst>
              <a:ext uri="{FF2B5EF4-FFF2-40B4-BE49-F238E27FC236}">
                <a16:creationId xmlns:a16="http://schemas.microsoft.com/office/drawing/2014/main" id="{A921798E-2B93-3458-8E93-29F46FAB2E0C}"/>
              </a:ext>
            </a:extLst>
          </p:cNvPr>
          <p:cNvSpPr>
            <a:spLocks noGrp="1"/>
          </p:cNvSpPr>
          <p:nvPr>
            <p:ph type="title"/>
          </p:nvPr>
        </p:nvSpPr>
        <p:spPr/>
        <p:txBody>
          <a:bodyPr/>
          <a:lstStyle/>
          <a:p>
            <a:r>
              <a:rPr lang="en-US"/>
              <a:t>Click to edit Master title style</a:t>
            </a:r>
            <a:endParaRPr lang="en-US" dirty="0"/>
          </a:p>
        </p:txBody>
      </p:sp>
      <p:sp>
        <p:nvSpPr>
          <p:cNvPr id="10" name="Text Placeholder 18">
            <a:extLst>
              <a:ext uri="{FF2B5EF4-FFF2-40B4-BE49-F238E27FC236}">
                <a16:creationId xmlns:a16="http://schemas.microsoft.com/office/drawing/2014/main" id="{6A3D1C8A-22FA-FD61-C7EA-38B154BEB8BC}"/>
              </a:ext>
            </a:extLst>
          </p:cNvPr>
          <p:cNvSpPr>
            <a:spLocks noGrp="1"/>
          </p:cNvSpPr>
          <p:nvPr>
            <p:ph type="body" sz="quarter" idx="18"/>
          </p:nvPr>
        </p:nvSpPr>
        <p:spPr>
          <a:xfrm>
            <a:off x="838200" y="1828517"/>
            <a:ext cx="10515600" cy="1217163"/>
          </a:xfrm>
        </p:spPr>
        <p:txBody>
          <a:bodyPr>
            <a:normAutofit/>
          </a:bodyPr>
          <a:lstStyle>
            <a:lvl1pPr marL="0" indent="0">
              <a:spcBef>
                <a:spcPts val="0"/>
              </a:spcBef>
              <a:spcAft>
                <a:spcPts val="0"/>
              </a:spcAft>
              <a:buNone/>
              <a:defRPr sz="1800"/>
            </a:lvl1pPr>
          </a:lstStyle>
          <a:p>
            <a:pPr lvl="0"/>
            <a:r>
              <a:rPr lang="en-US"/>
              <a:t>Click to edit Master text styles</a:t>
            </a:r>
          </a:p>
        </p:txBody>
      </p:sp>
      <p:sp>
        <p:nvSpPr>
          <p:cNvPr id="3" name="Content Placeholder 4">
            <a:extLst>
              <a:ext uri="{FF2B5EF4-FFF2-40B4-BE49-F238E27FC236}">
                <a16:creationId xmlns:a16="http://schemas.microsoft.com/office/drawing/2014/main" id="{56F2CFF0-C3F1-BF62-B5E5-B7F4280A0F20}"/>
              </a:ext>
            </a:extLst>
          </p:cNvPr>
          <p:cNvSpPr>
            <a:spLocks noGrp="1"/>
          </p:cNvSpPr>
          <p:nvPr>
            <p:ph sz="quarter" idx="37" hasCustomPrompt="1"/>
          </p:nvPr>
        </p:nvSpPr>
        <p:spPr>
          <a:xfrm>
            <a:off x="1319814" y="3226302"/>
            <a:ext cx="2683886" cy="1980442"/>
          </a:xfrm>
          <a:prstGeom prst="rect">
            <a:avLst/>
          </a:prstGeom>
        </p:spPr>
        <p:txBody>
          <a:bodyPr anchor="ctr"/>
          <a:lstStyle>
            <a:lvl1pPr marL="0" indent="0" algn="ctr">
              <a:buNone/>
              <a:defRPr/>
            </a:lvl1pPr>
          </a:lstStyle>
          <a:p>
            <a:pPr lvl="0"/>
            <a:r>
              <a:rPr lang="en-US" dirty="0"/>
              <a:t>Add text or image</a:t>
            </a:r>
          </a:p>
        </p:txBody>
      </p:sp>
      <p:sp>
        <p:nvSpPr>
          <p:cNvPr id="4" name="Content Placeholder 3">
            <a:extLst>
              <a:ext uri="{FF2B5EF4-FFF2-40B4-BE49-F238E27FC236}">
                <a16:creationId xmlns:a16="http://schemas.microsoft.com/office/drawing/2014/main" id="{0F44A73F-A59B-B0A4-6EA3-F46012DDBD27}"/>
              </a:ext>
            </a:extLst>
          </p:cNvPr>
          <p:cNvSpPr>
            <a:spLocks noGrp="1"/>
          </p:cNvSpPr>
          <p:nvPr>
            <p:ph sz="quarter" idx="38" hasCustomPrompt="1"/>
          </p:nvPr>
        </p:nvSpPr>
        <p:spPr>
          <a:xfrm>
            <a:off x="1274978" y="5361626"/>
            <a:ext cx="2728722" cy="445110"/>
          </a:xfrm>
        </p:spPr>
        <p:txBody>
          <a:bodyPr anchor="ctr">
            <a:normAutofit/>
          </a:bodyPr>
          <a:lstStyle>
            <a:lvl1pPr marL="0" indent="0" algn="ctr">
              <a:buNone/>
              <a:defRPr sz="2000" b="1"/>
            </a:lvl1pPr>
          </a:lstStyle>
          <a:p>
            <a:pPr lvl="0"/>
            <a:r>
              <a:rPr lang="en-US" dirty="0"/>
              <a:t>Add text or image</a:t>
            </a:r>
          </a:p>
        </p:txBody>
      </p:sp>
      <p:sp>
        <p:nvSpPr>
          <p:cNvPr id="5" name="Content Placeholder 3">
            <a:extLst>
              <a:ext uri="{FF2B5EF4-FFF2-40B4-BE49-F238E27FC236}">
                <a16:creationId xmlns:a16="http://schemas.microsoft.com/office/drawing/2014/main" id="{C3A77B60-98C1-27A9-96BE-AD266101C609}"/>
              </a:ext>
            </a:extLst>
          </p:cNvPr>
          <p:cNvSpPr>
            <a:spLocks noGrp="1"/>
          </p:cNvSpPr>
          <p:nvPr>
            <p:ph sz="quarter" idx="39" hasCustomPrompt="1"/>
          </p:nvPr>
        </p:nvSpPr>
        <p:spPr>
          <a:xfrm>
            <a:off x="1274978" y="5806736"/>
            <a:ext cx="2728722" cy="913382"/>
          </a:xfrm>
        </p:spPr>
        <p:txBody>
          <a:bodyPr>
            <a:normAutofit/>
          </a:bodyPr>
          <a:lstStyle>
            <a:lvl1pPr marL="0" indent="0" algn="ctr">
              <a:buNone/>
              <a:defRPr sz="1800"/>
            </a:lvl1pPr>
          </a:lstStyle>
          <a:p>
            <a:pPr lvl="0"/>
            <a:r>
              <a:rPr lang="en-US" dirty="0"/>
              <a:t>Add text or image</a:t>
            </a:r>
          </a:p>
        </p:txBody>
      </p:sp>
      <p:sp>
        <p:nvSpPr>
          <p:cNvPr id="6" name="Content Placeholder 4">
            <a:extLst>
              <a:ext uri="{FF2B5EF4-FFF2-40B4-BE49-F238E27FC236}">
                <a16:creationId xmlns:a16="http://schemas.microsoft.com/office/drawing/2014/main" id="{4D35CFB6-5062-6955-5AEA-A38CBC8AA488}"/>
              </a:ext>
            </a:extLst>
          </p:cNvPr>
          <p:cNvSpPr>
            <a:spLocks noGrp="1"/>
          </p:cNvSpPr>
          <p:nvPr>
            <p:ph sz="quarter" idx="40" hasCustomPrompt="1"/>
          </p:nvPr>
        </p:nvSpPr>
        <p:spPr>
          <a:xfrm>
            <a:off x="4731638" y="3226302"/>
            <a:ext cx="2728721" cy="1980442"/>
          </a:xfrm>
          <a:prstGeom prst="rect">
            <a:avLst/>
          </a:prstGeom>
        </p:spPr>
        <p:txBody>
          <a:bodyPr anchor="ctr"/>
          <a:lstStyle>
            <a:lvl1pPr marL="0" indent="0" algn="ctr">
              <a:buNone/>
              <a:defRPr/>
            </a:lvl1pPr>
          </a:lstStyle>
          <a:p>
            <a:pPr lvl="0"/>
            <a:r>
              <a:rPr lang="en-US" dirty="0"/>
              <a:t>Add text or image</a:t>
            </a:r>
          </a:p>
        </p:txBody>
      </p:sp>
      <p:sp>
        <p:nvSpPr>
          <p:cNvPr id="9" name="Content Placeholder 3">
            <a:extLst>
              <a:ext uri="{FF2B5EF4-FFF2-40B4-BE49-F238E27FC236}">
                <a16:creationId xmlns:a16="http://schemas.microsoft.com/office/drawing/2014/main" id="{6B2034EA-4060-A7CA-98C2-88E084E6D7C4}"/>
              </a:ext>
            </a:extLst>
          </p:cNvPr>
          <p:cNvSpPr>
            <a:spLocks noGrp="1"/>
          </p:cNvSpPr>
          <p:nvPr>
            <p:ph sz="quarter" idx="41" hasCustomPrompt="1"/>
          </p:nvPr>
        </p:nvSpPr>
        <p:spPr>
          <a:xfrm>
            <a:off x="4731639" y="5361626"/>
            <a:ext cx="2728722" cy="445110"/>
          </a:xfrm>
        </p:spPr>
        <p:txBody>
          <a:bodyPr anchor="ctr">
            <a:normAutofit/>
          </a:bodyPr>
          <a:lstStyle>
            <a:lvl1pPr marL="0" indent="0" algn="ctr">
              <a:buNone/>
              <a:defRPr sz="2000" b="1"/>
            </a:lvl1pPr>
          </a:lstStyle>
          <a:p>
            <a:pPr lvl="0"/>
            <a:r>
              <a:rPr lang="en-US" dirty="0"/>
              <a:t>Add text or image</a:t>
            </a:r>
          </a:p>
        </p:txBody>
      </p:sp>
      <p:sp>
        <p:nvSpPr>
          <p:cNvPr id="12" name="Content Placeholder 3">
            <a:extLst>
              <a:ext uri="{FF2B5EF4-FFF2-40B4-BE49-F238E27FC236}">
                <a16:creationId xmlns:a16="http://schemas.microsoft.com/office/drawing/2014/main" id="{D2ED9687-D91A-9C93-5624-266CFB4CA175}"/>
              </a:ext>
            </a:extLst>
          </p:cNvPr>
          <p:cNvSpPr>
            <a:spLocks noGrp="1"/>
          </p:cNvSpPr>
          <p:nvPr>
            <p:ph sz="quarter" idx="42" hasCustomPrompt="1"/>
          </p:nvPr>
        </p:nvSpPr>
        <p:spPr>
          <a:xfrm>
            <a:off x="4731639" y="5806736"/>
            <a:ext cx="2728722" cy="913382"/>
          </a:xfrm>
        </p:spPr>
        <p:txBody>
          <a:bodyPr>
            <a:normAutofit/>
          </a:bodyPr>
          <a:lstStyle>
            <a:lvl1pPr marL="0" indent="0" algn="ctr">
              <a:buNone/>
              <a:defRPr sz="1800"/>
            </a:lvl1pPr>
          </a:lstStyle>
          <a:p>
            <a:pPr lvl="0"/>
            <a:r>
              <a:rPr lang="en-US" dirty="0"/>
              <a:t>Add text or image</a:t>
            </a:r>
          </a:p>
        </p:txBody>
      </p:sp>
      <p:sp>
        <p:nvSpPr>
          <p:cNvPr id="13" name="Content Placeholder 4">
            <a:extLst>
              <a:ext uri="{FF2B5EF4-FFF2-40B4-BE49-F238E27FC236}">
                <a16:creationId xmlns:a16="http://schemas.microsoft.com/office/drawing/2014/main" id="{440D8A25-280D-54E5-045D-00BBA4114058}"/>
              </a:ext>
            </a:extLst>
          </p:cNvPr>
          <p:cNvSpPr>
            <a:spLocks noGrp="1"/>
          </p:cNvSpPr>
          <p:nvPr>
            <p:ph sz="quarter" idx="43" hasCustomPrompt="1"/>
          </p:nvPr>
        </p:nvSpPr>
        <p:spPr>
          <a:xfrm>
            <a:off x="8188297" y="3226302"/>
            <a:ext cx="2728721" cy="1980442"/>
          </a:xfrm>
          <a:prstGeom prst="rect">
            <a:avLst/>
          </a:prstGeom>
        </p:spPr>
        <p:txBody>
          <a:bodyPr anchor="ctr"/>
          <a:lstStyle>
            <a:lvl1pPr marL="0" indent="0" algn="ctr">
              <a:buNone/>
              <a:defRPr/>
            </a:lvl1pPr>
          </a:lstStyle>
          <a:p>
            <a:pPr lvl="0"/>
            <a:r>
              <a:rPr lang="en-US" dirty="0"/>
              <a:t>Add text or image</a:t>
            </a:r>
          </a:p>
        </p:txBody>
      </p:sp>
      <p:sp>
        <p:nvSpPr>
          <p:cNvPr id="14" name="Content Placeholder 3">
            <a:extLst>
              <a:ext uri="{FF2B5EF4-FFF2-40B4-BE49-F238E27FC236}">
                <a16:creationId xmlns:a16="http://schemas.microsoft.com/office/drawing/2014/main" id="{8A64B1FB-B97E-7BC7-5EA4-757C5015A8BD}"/>
              </a:ext>
            </a:extLst>
          </p:cNvPr>
          <p:cNvSpPr>
            <a:spLocks noGrp="1"/>
          </p:cNvSpPr>
          <p:nvPr>
            <p:ph sz="quarter" idx="44" hasCustomPrompt="1"/>
          </p:nvPr>
        </p:nvSpPr>
        <p:spPr>
          <a:xfrm>
            <a:off x="8188300" y="5361626"/>
            <a:ext cx="2728722" cy="445110"/>
          </a:xfrm>
        </p:spPr>
        <p:txBody>
          <a:bodyPr anchor="ctr">
            <a:normAutofit/>
          </a:bodyPr>
          <a:lstStyle>
            <a:lvl1pPr marL="0" indent="0" algn="ctr">
              <a:buNone/>
              <a:defRPr sz="2000" b="1"/>
            </a:lvl1pPr>
          </a:lstStyle>
          <a:p>
            <a:pPr lvl="0"/>
            <a:r>
              <a:rPr lang="en-US" dirty="0"/>
              <a:t>Add text or image</a:t>
            </a:r>
          </a:p>
        </p:txBody>
      </p:sp>
      <p:sp>
        <p:nvSpPr>
          <p:cNvPr id="16" name="Content Placeholder 3">
            <a:extLst>
              <a:ext uri="{FF2B5EF4-FFF2-40B4-BE49-F238E27FC236}">
                <a16:creationId xmlns:a16="http://schemas.microsoft.com/office/drawing/2014/main" id="{3B224095-F8EA-7AB9-3C71-9C12FACBCC05}"/>
              </a:ext>
            </a:extLst>
          </p:cNvPr>
          <p:cNvSpPr>
            <a:spLocks noGrp="1"/>
          </p:cNvSpPr>
          <p:nvPr>
            <p:ph sz="quarter" idx="45" hasCustomPrompt="1"/>
          </p:nvPr>
        </p:nvSpPr>
        <p:spPr>
          <a:xfrm>
            <a:off x="8188300" y="5806736"/>
            <a:ext cx="2728722" cy="913382"/>
          </a:xfrm>
        </p:spPr>
        <p:txBody>
          <a:bodyPr>
            <a:normAutofit/>
          </a:bodyPr>
          <a:lstStyle>
            <a:lvl1pPr marL="0" indent="0" algn="ctr">
              <a:buNone/>
              <a:defRPr sz="1800"/>
            </a:lvl1pPr>
          </a:lstStyle>
          <a:p>
            <a:pPr lvl="0"/>
            <a:r>
              <a:rPr lang="en-US" dirty="0"/>
              <a:t>Add text or image</a:t>
            </a:r>
          </a:p>
        </p:txBody>
      </p:sp>
      <p:pic>
        <p:nvPicPr>
          <p:cNvPr id="8" name="Picture 7" descr="Minnesota State logo.">
            <a:extLst>
              <a:ext uri="{FF2B5EF4-FFF2-40B4-BE49-F238E27FC236}">
                <a16:creationId xmlns:a16="http://schemas.microsoft.com/office/drawing/2014/main" id="{24F6401E-E9D4-01F4-FA60-52E40AC7EB6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17580" y="6272213"/>
            <a:ext cx="1188720" cy="402335"/>
          </a:xfrm>
          <a:prstGeom prst="rect">
            <a:avLst/>
          </a:prstGeom>
        </p:spPr>
      </p:pic>
      <p:sp>
        <p:nvSpPr>
          <p:cNvPr id="7" name="TextBox 6">
            <a:extLst>
              <a:ext uri="{FF2B5EF4-FFF2-40B4-BE49-F238E27FC236}">
                <a16:creationId xmlns:a16="http://schemas.microsoft.com/office/drawing/2014/main" id="{0C4ED0D2-716A-E12B-035E-26A8BD9AAF35}"/>
              </a:ext>
            </a:extLst>
          </p:cNvPr>
          <p:cNvSpPr txBox="1"/>
          <p:nvPr userDrawn="1"/>
        </p:nvSpPr>
        <p:spPr>
          <a:xfrm>
            <a:off x="11498580" y="6620947"/>
            <a:ext cx="457200" cy="200055"/>
          </a:xfrm>
          <a:prstGeom prst="rect">
            <a:avLst/>
          </a:prstGeom>
          <a:noFill/>
        </p:spPr>
        <p:txBody>
          <a:bodyPr wrap="square" rtlCol="0">
            <a:spAutoFit/>
          </a:bodyPr>
          <a:lstStyle/>
          <a:p>
            <a:pPr algn="ctr"/>
            <a:fld id="{D83FE643-7C41-44D2-A7F3-B4EB1EC4DD70}" type="slidenum">
              <a:rPr lang="en-US" sz="700" b="1" smtClean="0">
                <a:solidFill>
                  <a:srgbClr val="003C66"/>
                </a:solidFill>
              </a:rPr>
              <a:t>‹#›</a:t>
            </a:fld>
            <a:endParaRPr lang="en-US" sz="700" b="1">
              <a:solidFill>
                <a:srgbClr val="003C66"/>
              </a:solidFill>
            </a:endParaRPr>
          </a:p>
        </p:txBody>
      </p:sp>
    </p:spTree>
    <p:extLst>
      <p:ext uri="{BB962C8B-B14F-4D97-AF65-F5344CB8AC3E}">
        <p14:creationId xmlns:p14="http://schemas.microsoft.com/office/powerpoint/2010/main" val="25714768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4 image">
    <p:spTree>
      <p:nvGrpSpPr>
        <p:cNvPr id="1" name=""/>
        <p:cNvGrpSpPr/>
        <p:nvPr/>
      </p:nvGrpSpPr>
      <p:grpSpPr>
        <a:xfrm>
          <a:off x="0" y="0"/>
          <a:ext cx="0" cy="0"/>
          <a:chOff x="0" y="0"/>
          <a:chExt cx="0" cy="0"/>
        </a:xfrm>
      </p:grpSpPr>
      <p:grpSp>
        <p:nvGrpSpPr>
          <p:cNvPr id="25" name="Group 24">
            <a:extLst>
              <a:ext uri="{FF2B5EF4-FFF2-40B4-BE49-F238E27FC236}">
                <a16:creationId xmlns:a16="http://schemas.microsoft.com/office/drawing/2014/main" id="{3C07A582-CD87-A189-D6AD-EAAC5B7FF44A}"/>
              </a:ext>
              <a:ext uri="{C183D7F6-B498-43B3-948B-1728B52AA6E4}">
                <adec:decorative xmlns:adec="http://schemas.microsoft.com/office/drawing/2017/decorative" val="1"/>
              </a:ext>
            </a:extLst>
          </p:cNvPr>
          <p:cNvGrpSpPr/>
          <p:nvPr userDrawn="1"/>
        </p:nvGrpSpPr>
        <p:grpSpPr>
          <a:xfrm>
            <a:off x="0" y="-91440"/>
            <a:ext cx="12192000" cy="594447"/>
            <a:chOff x="0" y="-15903"/>
            <a:chExt cx="12192000" cy="594447"/>
          </a:xfrm>
        </p:grpSpPr>
        <p:cxnSp>
          <p:nvCxnSpPr>
            <p:cNvPr id="26" name="Straight Connector 25">
              <a:extLst>
                <a:ext uri="{FF2B5EF4-FFF2-40B4-BE49-F238E27FC236}">
                  <a16:creationId xmlns:a16="http://schemas.microsoft.com/office/drawing/2014/main" id="{CB4A0F5F-4D38-BB3A-74C0-03CCE408CBDC}"/>
                </a:ext>
              </a:extLst>
            </p:cNvPr>
            <p:cNvCxnSpPr>
              <a:cxnSpLocks/>
            </p:cNvCxnSpPr>
            <p:nvPr userDrawn="1"/>
          </p:nvCxnSpPr>
          <p:spPr>
            <a:xfrm>
              <a:off x="0" y="365125"/>
              <a:ext cx="12192000" cy="0"/>
            </a:xfrm>
            <a:prstGeom prst="line">
              <a:avLst/>
            </a:prstGeom>
            <a:ln w="38100"/>
          </p:spPr>
          <p:style>
            <a:lnRef idx="2">
              <a:schemeClr val="accent1"/>
            </a:lnRef>
            <a:fillRef idx="0">
              <a:schemeClr val="accent1"/>
            </a:fillRef>
            <a:effectRef idx="1">
              <a:schemeClr val="accent1"/>
            </a:effectRef>
            <a:fontRef idx="minor">
              <a:schemeClr val="tx1"/>
            </a:fontRef>
          </p:style>
        </p:cxnSp>
        <p:sp>
          <p:nvSpPr>
            <p:cNvPr id="27" name="Isosceles Triangle 26">
              <a:extLst>
                <a:ext uri="{FF2B5EF4-FFF2-40B4-BE49-F238E27FC236}">
                  <a16:creationId xmlns:a16="http://schemas.microsoft.com/office/drawing/2014/main" id="{A86DD342-6504-D3DC-D577-E0DE1D299CE3}"/>
                </a:ext>
              </a:extLst>
            </p:cNvPr>
            <p:cNvSpPr/>
            <p:nvPr userDrawn="1"/>
          </p:nvSpPr>
          <p:spPr>
            <a:xfrm rot="10800000">
              <a:off x="356586" y="213420"/>
              <a:ext cx="963228" cy="365124"/>
            </a:xfrm>
            <a:prstGeom prst="triangle">
              <a:avLst/>
            </a:prstGeom>
            <a:solidFill>
              <a:schemeClr val="tx2"/>
            </a:solidFill>
            <a:ln w="381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A42093FC-D776-EBE4-5D5F-632B50086F5F}"/>
                </a:ext>
              </a:extLst>
            </p:cNvPr>
            <p:cNvSpPr/>
            <p:nvPr userDrawn="1"/>
          </p:nvSpPr>
          <p:spPr>
            <a:xfrm>
              <a:off x="0" y="-15903"/>
              <a:ext cx="12192000" cy="365126"/>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 </a:t>
              </a:r>
            </a:p>
          </p:txBody>
        </p:sp>
      </p:grpSp>
      <p:sp>
        <p:nvSpPr>
          <p:cNvPr id="2" name="Title 1">
            <a:extLst>
              <a:ext uri="{FF2B5EF4-FFF2-40B4-BE49-F238E27FC236}">
                <a16:creationId xmlns:a16="http://schemas.microsoft.com/office/drawing/2014/main" id="{A921798E-2B93-3458-8E93-29F46FAB2E0C}"/>
              </a:ext>
            </a:extLst>
          </p:cNvPr>
          <p:cNvSpPr>
            <a:spLocks noGrp="1"/>
          </p:cNvSpPr>
          <p:nvPr>
            <p:ph type="title"/>
          </p:nvPr>
        </p:nvSpPr>
        <p:spPr/>
        <p:txBody>
          <a:bodyPr/>
          <a:lstStyle/>
          <a:p>
            <a:r>
              <a:rPr lang="en-US"/>
              <a:t>Click to edit Master title style</a:t>
            </a:r>
          </a:p>
        </p:txBody>
      </p:sp>
      <p:sp>
        <p:nvSpPr>
          <p:cNvPr id="7" name="TextBox 6">
            <a:extLst>
              <a:ext uri="{FF2B5EF4-FFF2-40B4-BE49-F238E27FC236}">
                <a16:creationId xmlns:a16="http://schemas.microsoft.com/office/drawing/2014/main" id="{0C4ED0D2-716A-E12B-035E-26A8BD9AAF35}"/>
              </a:ext>
            </a:extLst>
          </p:cNvPr>
          <p:cNvSpPr txBox="1"/>
          <p:nvPr userDrawn="1"/>
        </p:nvSpPr>
        <p:spPr>
          <a:xfrm>
            <a:off x="11498580" y="6620947"/>
            <a:ext cx="457200" cy="200055"/>
          </a:xfrm>
          <a:prstGeom prst="rect">
            <a:avLst/>
          </a:prstGeom>
          <a:noFill/>
        </p:spPr>
        <p:txBody>
          <a:bodyPr wrap="square" rtlCol="0">
            <a:spAutoFit/>
          </a:bodyPr>
          <a:lstStyle/>
          <a:p>
            <a:pPr algn="ctr"/>
            <a:fld id="{D83FE643-7C41-44D2-A7F3-B4EB1EC4DD70}" type="slidenum">
              <a:rPr lang="en-US" sz="700" b="1" smtClean="0">
                <a:solidFill>
                  <a:srgbClr val="003C66"/>
                </a:solidFill>
              </a:rPr>
              <a:t>‹#›</a:t>
            </a:fld>
            <a:endParaRPr lang="en-US" sz="700" b="1">
              <a:solidFill>
                <a:srgbClr val="003C66"/>
              </a:solidFill>
            </a:endParaRPr>
          </a:p>
        </p:txBody>
      </p:sp>
      <p:sp>
        <p:nvSpPr>
          <p:cNvPr id="3" name="Text Placeholder 18">
            <a:extLst>
              <a:ext uri="{FF2B5EF4-FFF2-40B4-BE49-F238E27FC236}">
                <a16:creationId xmlns:a16="http://schemas.microsoft.com/office/drawing/2014/main" id="{2D2438D1-CD5E-B884-EFC3-D79800F4108D}"/>
              </a:ext>
            </a:extLst>
          </p:cNvPr>
          <p:cNvSpPr>
            <a:spLocks noGrp="1"/>
          </p:cNvSpPr>
          <p:nvPr>
            <p:ph type="body" sz="quarter" idx="18"/>
          </p:nvPr>
        </p:nvSpPr>
        <p:spPr>
          <a:xfrm>
            <a:off x="838200" y="1828518"/>
            <a:ext cx="10515600" cy="838488"/>
          </a:xfrm>
        </p:spPr>
        <p:txBody>
          <a:bodyPr>
            <a:normAutofit/>
          </a:bodyPr>
          <a:lstStyle>
            <a:lvl1pPr marL="0" indent="0">
              <a:spcBef>
                <a:spcPts val="0"/>
              </a:spcBef>
              <a:spcAft>
                <a:spcPts val="0"/>
              </a:spcAft>
              <a:buNone/>
              <a:defRPr sz="1800"/>
            </a:lvl1pPr>
          </a:lstStyle>
          <a:p>
            <a:pPr lvl="0"/>
            <a:r>
              <a:rPr lang="en-US"/>
              <a:t>Click to edit Master text styles</a:t>
            </a:r>
          </a:p>
        </p:txBody>
      </p:sp>
      <p:sp>
        <p:nvSpPr>
          <p:cNvPr id="6" name="Content Placeholder 4">
            <a:extLst>
              <a:ext uri="{FF2B5EF4-FFF2-40B4-BE49-F238E27FC236}">
                <a16:creationId xmlns:a16="http://schemas.microsoft.com/office/drawing/2014/main" id="{E8AE1B30-FDBF-70CA-C90D-683CF98040FC}"/>
              </a:ext>
            </a:extLst>
          </p:cNvPr>
          <p:cNvSpPr>
            <a:spLocks noGrp="1"/>
          </p:cNvSpPr>
          <p:nvPr>
            <p:ph sz="quarter" idx="37" hasCustomPrompt="1"/>
          </p:nvPr>
        </p:nvSpPr>
        <p:spPr>
          <a:xfrm>
            <a:off x="838201" y="2813459"/>
            <a:ext cx="1888210" cy="1856789"/>
          </a:xfrm>
          <a:prstGeom prst="rect">
            <a:avLst/>
          </a:prstGeom>
        </p:spPr>
        <p:txBody>
          <a:bodyPr anchor="ctr"/>
          <a:lstStyle>
            <a:lvl1pPr marL="0" indent="0" algn="ctr">
              <a:buNone/>
              <a:defRPr/>
            </a:lvl1pPr>
          </a:lstStyle>
          <a:p>
            <a:pPr lvl="0"/>
            <a:r>
              <a:rPr lang="en-US" dirty="0"/>
              <a:t>Add text or image</a:t>
            </a:r>
          </a:p>
        </p:txBody>
      </p:sp>
      <p:sp>
        <p:nvSpPr>
          <p:cNvPr id="9" name="Content Placeholder 3">
            <a:extLst>
              <a:ext uri="{FF2B5EF4-FFF2-40B4-BE49-F238E27FC236}">
                <a16:creationId xmlns:a16="http://schemas.microsoft.com/office/drawing/2014/main" id="{697E54BE-F7FB-0FD1-DFCC-82D93EF7C345}"/>
              </a:ext>
            </a:extLst>
          </p:cNvPr>
          <p:cNvSpPr>
            <a:spLocks noGrp="1"/>
          </p:cNvSpPr>
          <p:nvPr>
            <p:ph sz="quarter" idx="38" hasCustomPrompt="1"/>
          </p:nvPr>
        </p:nvSpPr>
        <p:spPr>
          <a:xfrm>
            <a:off x="2937210" y="2813459"/>
            <a:ext cx="3001217" cy="608377"/>
          </a:xfrm>
        </p:spPr>
        <p:txBody>
          <a:bodyPr anchor="ctr">
            <a:normAutofit/>
          </a:bodyPr>
          <a:lstStyle>
            <a:lvl1pPr marL="0" indent="0" algn="ctr">
              <a:buNone/>
              <a:defRPr sz="2000" b="1"/>
            </a:lvl1pPr>
          </a:lstStyle>
          <a:p>
            <a:pPr lvl="0"/>
            <a:r>
              <a:rPr lang="en-US" dirty="0"/>
              <a:t>Add text or image</a:t>
            </a:r>
          </a:p>
        </p:txBody>
      </p:sp>
      <p:sp>
        <p:nvSpPr>
          <p:cNvPr id="12" name="Content Placeholder 3">
            <a:extLst>
              <a:ext uri="{FF2B5EF4-FFF2-40B4-BE49-F238E27FC236}">
                <a16:creationId xmlns:a16="http://schemas.microsoft.com/office/drawing/2014/main" id="{C568F627-C9C0-C392-5EFB-2193D4305083}"/>
              </a:ext>
            </a:extLst>
          </p:cNvPr>
          <p:cNvSpPr>
            <a:spLocks noGrp="1"/>
          </p:cNvSpPr>
          <p:nvPr>
            <p:ph sz="quarter" idx="39" hasCustomPrompt="1"/>
          </p:nvPr>
        </p:nvSpPr>
        <p:spPr>
          <a:xfrm>
            <a:off x="2937209" y="3417345"/>
            <a:ext cx="3001217" cy="1248411"/>
          </a:xfrm>
        </p:spPr>
        <p:txBody>
          <a:bodyPr>
            <a:normAutofit/>
          </a:bodyPr>
          <a:lstStyle>
            <a:lvl1pPr marL="0" indent="0" algn="ctr">
              <a:buNone/>
              <a:defRPr sz="1800"/>
            </a:lvl1pPr>
          </a:lstStyle>
          <a:p>
            <a:pPr lvl="0"/>
            <a:r>
              <a:rPr lang="en-US" dirty="0"/>
              <a:t>Add text or image</a:t>
            </a:r>
          </a:p>
        </p:txBody>
      </p:sp>
      <p:sp>
        <p:nvSpPr>
          <p:cNvPr id="13" name="Content Placeholder 4">
            <a:extLst>
              <a:ext uri="{FF2B5EF4-FFF2-40B4-BE49-F238E27FC236}">
                <a16:creationId xmlns:a16="http://schemas.microsoft.com/office/drawing/2014/main" id="{B375BB83-7A57-DD03-5486-C19FC2B6DC9D}"/>
              </a:ext>
            </a:extLst>
          </p:cNvPr>
          <p:cNvSpPr>
            <a:spLocks noGrp="1"/>
          </p:cNvSpPr>
          <p:nvPr>
            <p:ph sz="quarter" idx="40" hasCustomPrompt="1"/>
          </p:nvPr>
        </p:nvSpPr>
        <p:spPr>
          <a:xfrm>
            <a:off x="6295054" y="2813459"/>
            <a:ext cx="1888210" cy="1856789"/>
          </a:xfrm>
          <a:prstGeom prst="rect">
            <a:avLst/>
          </a:prstGeom>
        </p:spPr>
        <p:txBody>
          <a:bodyPr anchor="ctr"/>
          <a:lstStyle>
            <a:lvl1pPr marL="0" indent="0" algn="ctr">
              <a:buNone/>
              <a:defRPr/>
            </a:lvl1pPr>
          </a:lstStyle>
          <a:p>
            <a:pPr lvl="0"/>
            <a:r>
              <a:rPr lang="en-US" dirty="0"/>
              <a:t>Add text or image</a:t>
            </a:r>
          </a:p>
        </p:txBody>
      </p:sp>
      <p:sp>
        <p:nvSpPr>
          <p:cNvPr id="14" name="Content Placeholder 3">
            <a:extLst>
              <a:ext uri="{FF2B5EF4-FFF2-40B4-BE49-F238E27FC236}">
                <a16:creationId xmlns:a16="http://schemas.microsoft.com/office/drawing/2014/main" id="{474D0581-BC40-9CD2-5E6F-F61BE391A422}"/>
              </a:ext>
            </a:extLst>
          </p:cNvPr>
          <p:cNvSpPr>
            <a:spLocks noGrp="1"/>
          </p:cNvSpPr>
          <p:nvPr>
            <p:ph sz="quarter" idx="41" hasCustomPrompt="1"/>
          </p:nvPr>
        </p:nvSpPr>
        <p:spPr>
          <a:xfrm>
            <a:off x="8394063" y="2813459"/>
            <a:ext cx="3001217" cy="608377"/>
          </a:xfrm>
        </p:spPr>
        <p:txBody>
          <a:bodyPr anchor="ctr">
            <a:normAutofit/>
          </a:bodyPr>
          <a:lstStyle>
            <a:lvl1pPr marL="0" indent="0" algn="ctr">
              <a:buNone/>
              <a:defRPr sz="2000" b="1"/>
            </a:lvl1pPr>
          </a:lstStyle>
          <a:p>
            <a:pPr lvl="0"/>
            <a:r>
              <a:rPr lang="en-US" dirty="0"/>
              <a:t>Add text or image</a:t>
            </a:r>
          </a:p>
        </p:txBody>
      </p:sp>
      <p:sp>
        <p:nvSpPr>
          <p:cNvPr id="16" name="Content Placeholder 3">
            <a:extLst>
              <a:ext uri="{FF2B5EF4-FFF2-40B4-BE49-F238E27FC236}">
                <a16:creationId xmlns:a16="http://schemas.microsoft.com/office/drawing/2014/main" id="{B2C0630A-B631-7D95-7A4F-E5B6A1610A19}"/>
              </a:ext>
            </a:extLst>
          </p:cNvPr>
          <p:cNvSpPr>
            <a:spLocks noGrp="1"/>
          </p:cNvSpPr>
          <p:nvPr>
            <p:ph sz="quarter" idx="42" hasCustomPrompt="1"/>
          </p:nvPr>
        </p:nvSpPr>
        <p:spPr>
          <a:xfrm>
            <a:off x="8394062" y="3427020"/>
            <a:ext cx="3001217" cy="1248411"/>
          </a:xfrm>
        </p:spPr>
        <p:txBody>
          <a:bodyPr>
            <a:normAutofit/>
          </a:bodyPr>
          <a:lstStyle>
            <a:lvl1pPr marL="0" indent="0" algn="ctr">
              <a:buNone/>
              <a:defRPr sz="1800"/>
            </a:lvl1pPr>
          </a:lstStyle>
          <a:p>
            <a:pPr lvl="0"/>
            <a:r>
              <a:rPr lang="en-US" dirty="0"/>
              <a:t>Add text or image</a:t>
            </a:r>
          </a:p>
        </p:txBody>
      </p:sp>
      <p:sp>
        <p:nvSpPr>
          <p:cNvPr id="23" name="Content Placeholder 4">
            <a:extLst>
              <a:ext uri="{FF2B5EF4-FFF2-40B4-BE49-F238E27FC236}">
                <a16:creationId xmlns:a16="http://schemas.microsoft.com/office/drawing/2014/main" id="{D9EFAD20-28A5-1B78-B8B7-EB1D0B2071D9}"/>
              </a:ext>
            </a:extLst>
          </p:cNvPr>
          <p:cNvSpPr>
            <a:spLocks noGrp="1"/>
          </p:cNvSpPr>
          <p:nvPr>
            <p:ph sz="quarter" idx="43" hasCustomPrompt="1"/>
          </p:nvPr>
        </p:nvSpPr>
        <p:spPr>
          <a:xfrm>
            <a:off x="838200" y="4863329"/>
            <a:ext cx="1888210" cy="1856789"/>
          </a:xfrm>
          <a:prstGeom prst="rect">
            <a:avLst/>
          </a:prstGeom>
        </p:spPr>
        <p:txBody>
          <a:bodyPr anchor="ctr"/>
          <a:lstStyle>
            <a:lvl1pPr marL="0" indent="0" algn="ctr">
              <a:buNone/>
              <a:defRPr/>
            </a:lvl1pPr>
          </a:lstStyle>
          <a:p>
            <a:pPr lvl="0"/>
            <a:r>
              <a:rPr lang="en-US" dirty="0"/>
              <a:t>Add text or image</a:t>
            </a:r>
          </a:p>
        </p:txBody>
      </p:sp>
      <p:sp>
        <p:nvSpPr>
          <p:cNvPr id="24" name="Content Placeholder 3">
            <a:extLst>
              <a:ext uri="{FF2B5EF4-FFF2-40B4-BE49-F238E27FC236}">
                <a16:creationId xmlns:a16="http://schemas.microsoft.com/office/drawing/2014/main" id="{E507F341-A03E-B28A-95BA-C2220F5AF911}"/>
              </a:ext>
            </a:extLst>
          </p:cNvPr>
          <p:cNvSpPr>
            <a:spLocks noGrp="1"/>
          </p:cNvSpPr>
          <p:nvPr>
            <p:ph sz="quarter" idx="44" hasCustomPrompt="1"/>
          </p:nvPr>
        </p:nvSpPr>
        <p:spPr>
          <a:xfrm>
            <a:off x="2937209" y="4863329"/>
            <a:ext cx="3001217" cy="608377"/>
          </a:xfrm>
        </p:spPr>
        <p:txBody>
          <a:bodyPr anchor="ctr">
            <a:normAutofit/>
          </a:bodyPr>
          <a:lstStyle>
            <a:lvl1pPr marL="0" indent="0" algn="ctr">
              <a:buNone/>
              <a:defRPr sz="2000" b="1"/>
            </a:lvl1pPr>
          </a:lstStyle>
          <a:p>
            <a:pPr lvl="0"/>
            <a:r>
              <a:rPr lang="en-US" dirty="0"/>
              <a:t>Add text or image</a:t>
            </a:r>
          </a:p>
        </p:txBody>
      </p:sp>
      <p:sp>
        <p:nvSpPr>
          <p:cNvPr id="29" name="Content Placeholder 3">
            <a:extLst>
              <a:ext uri="{FF2B5EF4-FFF2-40B4-BE49-F238E27FC236}">
                <a16:creationId xmlns:a16="http://schemas.microsoft.com/office/drawing/2014/main" id="{55F0328B-1E58-5373-D5A0-C779B587DAAD}"/>
              </a:ext>
            </a:extLst>
          </p:cNvPr>
          <p:cNvSpPr>
            <a:spLocks noGrp="1"/>
          </p:cNvSpPr>
          <p:nvPr>
            <p:ph sz="quarter" idx="45" hasCustomPrompt="1"/>
          </p:nvPr>
        </p:nvSpPr>
        <p:spPr>
          <a:xfrm>
            <a:off x="2937208" y="5471707"/>
            <a:ext cx="3001217" cy="1248411"/>
          </a:xfrm>
        </p:spPr>
        <p:txBody>
          <a:bodyPr>
            <a:normAutofit/>
          </a:bodyPr>
          <a:lstStyle>
            <a:lvl1pPr marL="0" indent="0" algn="ctr">
              <a:buNone/>
              <a:defRPr sz="1800"/>
            </a:lvl1pPr>
          </a:lstStyle>
          <a:p>
            <a:pPr lvl="0"/>
            <a:r>
              <a:rPr lang="en-US" dirty="0"/>
              <a:t>Add text or image</a:t>
            </a:r>
          </a:p>
        </p:txBody>
      </p:sp>
      <p:sp>
        <p:nvSpPr>
          <p:cNvPr id="30" name="Content Placeholder 4">
            <a:extLst>
              <a:ext uri="{FF2B5EF4-FFF2-40B4-BE49-F238E27FC236}">
                <a16:creationId xmlns:a16="http://schemas.microsoft.com/office/drawing/2014/main" id="{1DDC7677-82C9-9181-F76E-05FA9348B739}"/>
              </a:ext>
            </a:extLst>
          </p:cNvPr>
          <p:cNvSpPr>
            <a:spLocks noGrp="1"/>
          </p:cNvSpPr>
          <p:nvPr>
            <p:ph sz="quarter" idx="46" hasCustomPrompt="1"/>
          </p:nvPr>
        </p:nvSpPr>
        <p:spPr>
          <a:xfrm>
            <a:off x="6295053" y="4863329"/>
            <a:ext cx="1888210" cy="1856789"/>
          </a:xfrm>
          <a:prstGeom prst="rect">
            <a:avLst/>
          </a:prstGeom>
        </p:spPr>
        <p:txBody>
          <a:bodyPr anchor="ctr"/>
          <a:lstStyle>
            <a:lvl1pPr marL="0" indent="0" algn="ctr">
              <a:buNone/>
              <a:defRPr/>
            </a:lvl1pPr>
          </a:lstStyle>
          <a:p>
            <a:pPr lvl="0"/>
            <a:r>
              <a:rPr lang="en-US" dirty="0"/>
              <a:t>Add text or image</a:t>
            </a:r>
          </a:p>
        </p:txBody>
      </p:sp>
      <p:sp>
        <p:nvSpPr>
          <p:cNvPr id="31" name="Content Placeholder 3">
            <a:extLst>
              <a:ext uri="{FF2B5EF4-FFF2-40B4-BE49-F238E27FC236}">
                <a16:creationId xmlns:a16="http://schemas.microsoft.com/office/drawing/2014/main" id="{7FF05C69-835A-547F-94B7-C4731685145E}"/>
              </a:ext>
            </a:extLst>
          </p:cNvPr>
          <p:cNvSpPr>
            <a:spLocks noGrp="1"/>
          </p:cNvSpPr>
          <p:nvPr>
            <p:ph sz="quarter" idx="47" hasCustomPrompt="1"/>
          </p:nvPr>
        </p:nvSpPr>
        <p:spPr>
          <a:xfrm>
            <a:off x="8394062" y="4863329"/>
            <a:ext cx="3001217" cy="608377"/>
          </a:xfrm>
        </p:spPr>
        <p:txBody>
          <a:bodyPr anchor="ctr">
            <a:normAutofit/>
          </a:bodyPr>
          <a:lstStyle>
            <a:lvl1pPr marL="0" indent="0" algn="ctr">
              <a:buNone/>
              <a:defRPr sz="2000" b="1"/>
            </a:lvl1pPr>
          </a:lstStyle>
          <a:p>
            <a:pPr lvl="0"/>
            <a:r>
              <a:rPr lang="en-US" dirty="0"/>
              <a:t>Add text or image</a:t>
            </a:r>
          </a:p>
        </p:txBody>
      </p:sp>
      <p:sp>
        <p:nvSpPr>
          <p:cNvPr id="32" name="Content Placeholder 3">
            <a:extLst>
              <a:ext uri="{FF2B5EF4-FFF2-40B4-BE49-F238E27FC236}">
                <a16:creationId xmlns:a16="http://schemas.microsoft.com/office/drawing/2014/main" id="{68782345-0089-F5AF-F2E2-184CA5F85AD9}"/>
              </a:ext>
            </a:extLst>
          </p:cNvPr>
          <p:cNvSpPr>
            <a:spLocks noGrp="1"/>
          </p:cNvSpPr>
          <p:nvPr>
            <p:ph sz="quarter" idx="48" hasCustomPrompt="1"/>
          </p:nvPr>
        </p:nvSpPr>
        <p:spPr>
          <a:xfrm>
            <a:off x="8394061" y="5464928"/>
            <a:ext cx="3001217" cy="1248411"/>
          </a:xfrm>
        </p:spPr>
        <p:txBody>
          <a:bodyPr>
            <a:normAutofit/>
          </a:bodyPr>
          <a:lstStyle>
            <a:lvl1pPr marL="0" indent="0" algn="ctr">
              <a:buNone/>
              <a:defRPr sz="1800"/>
            </a:lvl1pPr>
          </a:lstStyle>
          <a:p>
            <a:pPr lvl="0"/>
            <a:r>
              <a:rPr lang="en-US" dirty="0"/>
              <a:t>Add text or image</a:t>
            </a:r>
          </a:p>
        </p:txBody>
      </p:sp>
      <p:pic>
        <p:nvPicPr>
          <p:cNvPr id="8" name="Picture 7" descr="Minnesota State logo.">
            <a:extLst>
              <a:ext uri="{FF2B5EF4-FFF2-40B4-BE49-F238E27FC236}">
                <a16:creationId xmlns:a16="http://schemas.microsoft.com/office/drawing/2014/main" id="{24F6401E-E9D4-01F4-FA60-52E40AC7EB6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17580" y="6272213"/>
            <a:ext cx="1188720" cy="402335"/>
          </a:xfrm>
          <a:prstGeom prst="rect">
            <a:avLst/>
          </a:prstGeom>
        </p:spPr>
      </p:pic>
    </p:spTree>
    <p:extLst>
      <p:ext uri="{BB962C8B-B14F-4D97-AF65-F5344CB8AC3E}">
        <p14:creationId xmlns:p14="http://schemas.microsoft.com/office/powerpoint/2010/main" val="8334655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 image">
    <p:spTree>
      <p:nvGrpSpPr>
        <p:cNvPr id="1" name=""/>
        <p:cNvGrpSpPr/>
        <p:nvPr/>
      </p:nvGrpSpPr>
      <p:grpSpPr>
        <a:xfrm>
          <a:off x="0" y="0"/>
          <a:ext cx="0" cy="0"/>
          <a:chOff x="0" y="0"/>
          <a:chExt cx="0" cy="0"/>
        </a:xfrm>
      </p:grpSpPr>
      <p:grpSp>
        <p:nvGrpSpPr>
          <p:cNvPr id="25" name="Group 24">
            <a:extLst>
              <a:ext uri="{FF2B5EF4-FFF2-40B4-BE49-F238E27FC236}">
                <a16:creationId xmlns:a16="http://schemas.microsoft.com/office/drawing/2014/main" id="{3C07A582-CD87-A189-D6AD-EAAC5B7FF44A}"/>
              </a:ext>
              <a:ext uri="{C183D7F6-B498-43B3-948B-1728B52AA6E4}">
                <adec:decorative xmlns:adec="http://schemas.microsoft.com/office/drawing/2017/decorative" val="1"/>
              </a:ext>
            </a:extLst>
          </p:cNvPr>
          <p:cNvGrpSpPr/>
          <p:nvPr userDrawn="1"/>
        </p:nvGrpSpPr>
        <p:grpSpPr>
          <a:xfrm>
            <a:off x="0" y="-91440"/>
            <a:ext cx="12192000" cy="594447"/>
            <a:chOff x="0" y="-15903"/>
            <a:chExt cx="12192000" cy="594447"/>
          </a:xfrm>
        </p:grpSpPr>
        <p:cxnSp>
          <p:nvCxnSpPr>
            <p:cNvPr id="26" name="Straight Connector 25">
              <a:extLst>
                <a:ext uri="{FF2B5EF4-FFF2-40B4-BE49-F238E27FC236}">
                  <a16:creationId xmlns:a16="http://schemas.microsoft.com/office/drawing/2014/main" id="{CB4A0F5F-4D38-BB3A-74C0-03CCE408CBDC}"/>
                </a:ext>
              </a:extLst>
            </p:cNvPr>
            <p:cNvCxnSpPr>
              <a:cxnSpLocks/>
            </p:cNvCxnSpPr>
            <p:nvPr userDrawn="1"/>
          </p:nvCxnSpPr>
          <p:spPr>
            <a:xfrm>
              <a:off x="0" y="365125"/>
              <a:ext cx="12192000" cy="0"/>
            </a:xfrm>
            <a:prstGeom prst="line">
              <a:avLst/>
            </a:prstGeom>
            <a:ln w="38100"/>
          </p:spPr>
          <p:style>
            <a:lnRef idx="2">
              <a:schemeClr val="accent1"/>
            </a:lnRef>
            <a:fillRef idx="0">
              <a:schemeClr val="accent1"/>
            </a:fillRef>
            <a:effectRef idx="1">
              <a:schemeClr val="accent1"/>
            </a:effectRef>
            <a:fontRef idx="minor">
              <a:schemeClr val="tx1"/>
            </a:fontRef>
          </p:style>
        </p:cxnSp>
        <p:sp>
          <p:nvSpPr>
            <p:cNvPr id="27" name="Isosceles Triangle 26">
              <a:extLst>
                <a:ext uri="{FF2B5EF4-FFF2-40B4-BE49-F238E27FC236}">
                  <a16:creationId xmlns:a16="http://schemas.microsoft.com/office/drawing/2014/main" id="{A86DD342-6504-D3DC-D577-E0DE1D299CE3}"/>
                </a:ext>
              </a:extLst>
            </p:cNvPr>
            <p:cNvSpPr/>
            <p:nvPr userDrawn="1"/>
          </p:nvSpPr>
          <p:spPr>
            <a:xfrm rot="10800000">
              <a:off x="356586" y="213420"/>
              <a:ext cx="963228" cy="365124"/>
            </a:xfrm>
            <a:prstGeom prst="triangle">
              <a:avLst/>
            </a:prstGeom>
            <a:solidFill>
              <a:schemeClr val="tx2"/>
            </a:solidFill>
            <a:ln w="381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A42093FC-D776-EBE4-5D5F-632B50086F5F}"/>
                </a:ext>
              </a:extLst>
            </p:cNvPr>
            <p:cNvSpPr/>
            <p:nvPr userDrawn="1"/>
          </p:nvSpPr>
          <p:spPr>
            <a:xfrm>
              <a:off x="0" y="-15903"/>
              <a:ext cx="12192000" cy="365126"/>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 </a:t>
              </a:r>
            </a:p>
          </p:txBody>
        </p:sp>
      </p:grpSp>
      <p:sp>
        <p:nvSpPr>
          <p:cNvPr id="2" name="Title 1">
            <a:extLst>
              <a:ext uri="{FF2B5EF4-FFF2-40B4-BE49-F238E27FC236}">
                <a16:creationId xmlns:a16="http://schemas.microsoft.com/office/drawing/2014/main" id="{A921798E-2B93-3458-8E93-29F46FAB2E0C}"/>
              </a:ext>
            </a:extLst>
          </p:cNvPr>
          <p:cNvSpPr>
            <a:spLocks noGrp="1"/>
          </p:cNvSpPr>
          <p:nvPr>
            <p:ph type="title"/>
          </p:nvPr>
        </p:nvSpPr>
        <p:spPr/>
        <p:txBody>
          <a:bodyPr/>
          <a:lstStyle/>
          <a:p>
            <a:r>
              <a:rPr lang="en-US"/>
              <a:t>Click to edit Master title style</a:t>
            </a:r>
          </a:p>
        </p:txBody>
      </p:sp>
      <p:sp>
        <p:nvSpPr>
          <p:cNvPr id="6" name="Text Placeholder 18">
            <a:extLst>
              <a:ext uri="{FF2B5EF4-FFF2-40B4-BE49-F238E27FC236}">
                <a16:creationId xmlns:a16="http://schemas.microsoft.com/office/drawing/2014/main" id="{1DAF53D0-AA48-073E-513F-773038B3FB95}"/>
              </a:ext>
            </a:extLst>
          </p:cNvPr>
          <p:cNvSpPr>
            <a:spLocks noGrp="1"/>
          </p:cNvSpPr>
          <p:nvPr>
            <p:ph type="body" sz="quarter" idx="18"/>
          </p:nvPr>
        </p:nvSpPr>
        <p:spPr>
          <a:xfrm>
            <a:off x="838200" y="1828518"/>
            <a:ext cx="10515600" cy="838488"/>
          </a:xfrm>
        </p:spPr>
        <p:txBody>
          <a:bodyPr>
            <a:normAutofit/>
          </a:bodyPr>
          <a:lstStyle>
            <a:lvl1pPr marL="0" indent="0">
              <a:spcBef>
                <a:spcPts val="0"/>
              </a:spcBef>
              <a:spcAft>
                <a:spcPts val="0"/>
              </a:spcAft>
              <a:buNone/>
              <a:defRPr sz="1800"/>
            </a:lvl1pPr>
          </a:lstStyle>
          <a:p>
            <a:pPr lvl="0"/>
            <a:r>
              <a:rPr lang="en-US"/>
              <a:t>Click to edit Master text styles</a:t>
            </a:r>
          </a:p>
        </p:txBody>
      </p:sp>
      <p:sp>
        <p:nvSpPr>
          <p:cNvPr id="3" name="Content Placeholder 4">
            <a:extLst>
              <a:ext uri="{FF2B5EF4-FFF2-40B4-BE49-F238E27FC236}">
                <a16:creationId xmlns:a16="http://schemas.microsoft.com/office/drawing/2014/main" id="{05E7FE8E-998F-010C-D5BF-0490B4E07E2D}"/>
              </a:ext>
            </a:extLst>
          </p:cNvPr>
          <p:cNvSpPr>
            <a:spLocks noGrp="1"/>
          </p:cNvSpPr>
          <p:nvPr>
            <p:ph sz="quarter" idx="37" hasCustomPrompt="1"/>
          </p:nvPr>
        </p:nvSpPr>
        <p:spPr>
          <a:xfrm>
            <a:off x="838200" y="2796357"/>
            <a:ext cx="1888210" cy="1980442"/>
          </a:xfrm>
          <a:prstGeom prst="rect">
            <a:avLst/>
          </a:prstGeom>
        </p:spPr>
        <p:txBody>
          <a:bodyPr anchor="ctr"/>
          <a:lstStyle>
            <a:lvl1pPr marL="0" indent="0" algn="ctr">
              <a:buNone/>
              <a:defRPr/>
            </a:lvl1pPr>
          </a:lstStyle>
          <a:p>
            <a:pPr lvl="0"/>
            <a:r>
              <a:rPr lang="en-US" dirty="0"/>
              <a:t>Add text or image</a:t>
            </a:r>
          </a:p>
        </p:txBody>
      </p:sp>
      <p:sp>
        <p:nvSpPr>
          <p:cNvPr id="4" name="Content Placeholder 3">
            <a:extLst>
              <a:ext uri="{FF2B5EF4-FFF2-40B4-BE49-F238E27FC236}">
                <a16:creationId xmlns:a16="http://schemas.microsoft.com/office/drawing/2014/main" id="{B7549C65-213E-DA8B-A104-3D88D8CFCC8C}"/>
              </a:ext>
            </a:extLst>
          </p:cNvPr>
          <p:cNvSpPr>
            <a:spLocks noGrp="1"/>
          </p:cNvSpPr>
          <p:nvPr>
            <p:ph sz="quarter" idx="38" hasCustomPrompt="1"/>
          </p:nvPr>
        </p:nvSpPr>
        <p:spPr>
          <a:xfrm>
            <a:off x="2877722" y="2796357"/>
            <a:ext cx="3001217" cy="1023517"/>
          </a:xfrm>
        </p:spPr>
        <p:txBody>
          <a:bodyPr anchor="ctr">
            <a:normAutofit/>
          </a:bodyPr>
          <a:lstStyle>
            <a:lvl1pPr marL="0" indent="0" algn="ctr">
              <a:buNone/>
              <a:defRPr sz="2000" b="1"/>
            </a:lvl1pPr>
          </a:lstStyle>
          <a:p>
            <a:pPr lvl="0"/>
            <a:r>
              <a:rPr lang="en-US" dirty="0"/>
              <a:t>Add text or image</a:t>
            </a:r>
          </a:p>
        </p:txBody>
      </p:sp>
      <p:sp>
        <p:nvSpPr>
          <p:cNvPr id="5" name="Content Placeholder 3">
            <a:extLst>
              <a:ext uri="{FF2B5EF4-FFF2-40B4-BE49-F238E27FC236}">
                <a16:creationId xmlns:a16="http://schemas.microsoft.com/office/drawing/2014/main" id="{DC6BC399-4675-CD39-C5F5-8FBE3601F79A}"/>
              </a:ext>
            </a:extLst>
          </p:cNvPr>
          <p:cNvSpPr>
            <a:spLocks noGrp="1"/>
          </p:cNvSpPr>
          <p:nvPr>
            <p:ph sz="quarter" idx="39" hasCustomPrompt="1"/>
          </p:nvPr>
        </p:nvSpPr>
        <p:spPr>
          <a:xfrm>
            <a:off x="2877722" y="3819874"/>
            <a:ext cx="3001217" cy="2854674"/>
          </a:xfrm>
        </p:spPr>
        <p:txBody>
          <a:bodyPr>
            <a:normAutofit/>
          </a:bodyPr>
          <a:lstStyle>
            <a:lvl1pPr marL="0" indent="0" algn="ctr">
              <a:buNone/>
              <a:defRPr sz="1800"/>
            </a:lvl1pPr>
          </a:lstStyle>
          <a:p>
            <a:pPr lvl="0"/>
            <a:r>
              <a:rPr lang="en-US" dirty="0"/>
              <a:t>Add text or image</a:t>
            </a:r>
          </a:p>
        </p:txBody>
      </p:sp>
      <p:sp>
        <p:nvSpPr>
          <p:cNvPr id="17" name="Content Placeholder 4">
            <a:extLst>
              <a:ext uri="{FF2B5EF4-FFF2-40B4-BE49-F238E27FC236}">
                <a16:creationId xmlns:a16="http://schemas.microsoft.com/office/drawing/2014/main" id="{C5B17DAA-0F35-67D4-29ED-4E9BF6B62963}"/>
              </a:ext>
            </a:extLst>
          </p:cNvPr>
          <p:cNvSpPr>
            <a:spLocks noGrp="1"/>
          </p:cNvSpPr>
          <p:nvPr>
            <p:ph sz="quarter" idx="40" hasCustomPrompt="1"/>
          </p:nvPr>
        </p:nvSpPr>
        <p:spPr>
          <a:xfrm>
            <a:off x="6313061" y="2796357"/>
            <a:ext cx="1888210" cy="1980442"/>
          </a:xfrm>
          <a:prstGeom prst="rect">
            <a:avLst/>
          </a:prstGeom>
        </p:spPr>
        <p:txBody>
          <a:bodyPr anchor="ctr"/>
          <a:lstStyle>
            <a:lvl1pPr marL="0" indent="0" algn="ctr">
              <a:buNone/>
              <a:defRPr/>
            </a:lvl1pPr>
          </a:lstStyle>
          <a:p>
            <a:pPr lvl="0"/>
            <a:r>
              <a:rPr lang="en-US" dirty="0"/>
              <a:t>Add text or image</a:t>
            </a:r>
          </a:p>
        </p:txBody>
      </p:sp>
      <p:sp>
        <p:nvSpPr>
          <p:cNvPr id="18" name="Content Placeholder 3">
            <a:extLst>
              <a:ext uri="{FF2B5EF4-FFF2-40B4-BE49-F238E27FC236}">
                <a16:creationId xmlns:a16="http://schemas.microsoft.com/office/drawing/2014/main" id="{98F7E755-9E13-1005-1B1E-9B09B7876FA4}"/>
              </a:ext>
            </a:extLst>
          </p:cNvPr>
          <p:cNvSpPr>
            <a:spLocks noGrp="1"/>
          </p:cNvSpPr>
          <p:nvPr>
            <p:ph sz="quarter" idx="41" hasCustomPrompt="1"/>
          </p:nvPr>
        </p:nvSpPr>
        <p:spPr>
          <a:xfrm>
            <a:off x="8352583" y="2796357"/>
            <a:ext cx="3001217" cy="1023517"/>
          </a:xfrm>
        </p:spPr>
        <p:txBody>
          <a:bodyPr anchor="ctr">
            <a:normAutofit/>
          </a:bodyPr>
          <a:lstStyle>
            <a:lvl1pPr marL="0" indent="0" algn="ctr">
              <a:buNone/>
              <a:defRPr sz="2000" b="1"/>
            </a:lvl1pPr>
          </a:lstStyle>
          <a:p>
            <a:pPr lvl="0"/>
            <a:r>
              <a:rPr lang="en-US" dirty="0"/>
              <a:t>Add text or image</a:t>
            </a:r>
          </a:p>
        </p:txBody>
      </p:sp>
      <p:sp>
        <p:nvSpPr>
          <p:cNvPr id="19" name="Content Placeholder 3">
            <a:extLst>
              <a:ext uri="{FF2B5EF4-FFF2-40B4-BE49-F238E27FC236}">
                <a16:creationId xmlns:a16="http://schemas.microsoft.com/office/drawing/2014/main" id="{71BD2EC3-A75E-BFED-68E0-00B69CBBF209}"/>
              </a:ext>
            </a:extLst>
          </p:cNvPr>
          <p:cNvSpPr>
            <a:spLocks noGrp="1"/>
          </p:cNvSpPr>
          <p:nvPr>
            <p:ph sz="quarter" idx="42" hasCustomPrompt="1"/>
          </p:nvPr>
        </p:nvSpPr>
        <p:spPr>
          <a:xfrm>
            <a:off x="8352583" y="3819874"/>
            <a:ext cx="3001217" cy="2854674"/>
          </a:xfrm>
        </p:spPr>
        <p:txBody>
          <a:bodyPr>
            <a:normAutofit/>
          </a:bodyPr>
          <a:lstStyle>
            <a:lvl1pPr marL="0" indent="0" algn="ctr">
              <a:buNone/>
              <a:defRPr sz="1800"/>
            </a:lvl1pPr>
          </a:lstStyle>
          <a:p>
            <a:pPr lvl="0"/>
            <a:r>
              <a:rPr lang="en-US" dirty="0"/>
              <a:t>Add text or image</a:t>
            </a:r>
          </a:p>
        </p:txBody>
      </p:sp>
      <p:pic>
        <p:nvPicPr>
          <p:cNvPr id="8" name="Picture 7" descr="Minnesota State logo.">
            <a:extLst>
              <a:ext uri="{FF2B5EF4-FFF2-40B4-BE49-F238E27FC236}">
                <a16:creationId xmlns:a16="http://schemas.microsoft.com/office/drawing/2014/main" id="{24F6401E-E9D4-01F4-FA60-52E40AC7EB6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17580" y="6272213"/>
            <a:ext cx="1188720" cy="402335"/>
          </a:xfrm>
          <a:prstGeom prst="rect">
            <a:avLst/>
          </a:prstGeom>
        </p:spPr>
      </p:pic>
      <p:sp>
        <p:nvSpPr>
          <p:cNvPr id="7" name="TextBox 6">
            <a:extLst>
              <a:ext uri="{FF2B5EF4-FFF2-40B4-BE49-F238E27FC236}">
                <a16:creationId xmlns:a16="http://schemas.microsoft.com/office/drawing/2014/main" id="{0C4ED0D2-716A-E12B-035E-26A8BD9AAF35}"/>
              </a:ext>
            </a:extLst>
          </p:cNvPr>
          <p:cNvSpPr txBox="1"/>
          <p:nvPr userDrawn="1"/>
        </p:nvSpPr>
        <p:spPr>
          <a:xfrm>
            <a:off x="11498580" y="6620947"/>
            <a:ext cx="457200" cy="200055"/>
          </a:xfrm>
          <a:prstGeom prst="rect">
            <a:avLst/>
          </a:prstGeom>
          <a:noFill/>
        </p:spPr>
        <p:txBody>
          <a:bodyPr wrap="square" rtlCol="0">
            <a:spAutoFit/>
          </a:bodyPr>
          <a:lstStyle/>
          <a:p>
            <a:pPr algn="ctr"/>
            <a:fld id="{D83FE643-7C41-44D2-A7F3-B4EB1EC4DD70}" type="slidenum">
              <a:rPr lang="en-US" sz="700" b="1" smtClean="0">
                <a:solidFill>
                  <a:srgbClr val="003C66"/>
                </a:solidFill>
              </a:rPr>
              <a:t>‹#›</a:t>
            </a:fld>
            <a:endParaRPr lang="en-US" sz="700" b="1">
              <a:solidFill>
                <a:srgbClr val="003C66"/>
              </a:solidFill>
            </a:endParaRPr>
          </a:p>
        </p:txBody>
      </p:sp>
    </p:spTree>
    <p:extLst>
      <p:ext uri="{BB962C8B-B14F-4D97-AF65-F5344CB8AC3E}">
        <p14:creationId xmlns:p14="http://schemas.microsoft.com/office/powerpoint/2010/main" val="20751863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1119BA3-639D-4B83-FA13-50424E4F3BF7}"/>
              </a:ext>
            </a:extLst>
          </p:cNvPr>
          <p:cNvSpPr>
            <a:spLocks noGrp="1"/>
          </p:cNvSpPr>
          <p:nvPr>
            <p:ph type="title"/>
          </p:nvPr>
        </p:nvSpPr>
        <p:spPr>
          <a:xfrm>
            <a:off x="838200" y="457200"/>
            <a:ext cx="10515600" cy="1325563"/>
          </a:xfrm>
          <a:prstGeom prst="rect">
            <a:avLst/>
          </a:prstGeom>
        </p:spPr>
        <p:txBody>
          <a:bodyPr vert="horz" lIns="91440" tIns="45720" rIns="91440" bIns="45720" rtlCol="0" anchor="ctr">
            <a:normAutofit/>
          </a:bodyPr>
          <a:lstStyle/>
          <a:p>
            <a:r>
              <a:rPr lang="en-US" dirty="0"/>
              <a:t>Click to edit slide title</a:t>
            </a:r>
          </a:p>
        </p:txBody>
      </p:sp>
      <p:sp>
        <p:nvSpPr>
          <p:cNvPr id="3" name="Text Placeholder 2">
            <a:extLst>
              <a:ext uri="{FF2B5EF4-FFF2-40B4-BE49-F238E27FC236}">
                <a16:creationId xmlns:a16="http://schemas.microsoft.com/office/drawing/2014/main" id="{B0BB06FC-0CFC-E80D-08DA-4CACE6DC8F38}"/>
              </a:ext>
            </a:extLst>
          </p:cNvPr>
          <p:cNvSpPr>
            <a:spLocks noGrp="1"/>
          </p:cNvSpPr>
          <p:nvPr>
            <p:ph type="body" idx="1"/>
          </p:nvPr>
        </p:nvSpPr>
        <p:spPr>
          <a:xfrm>
            <a:off x="838200" y="1825624"/>
            <a:ext cx="10515600" cy="4806181"/>
          </a:xfrm>
          <a:prstGeom prst="rect">
            <a:avLst/>
          </a:prstGeom>
        </p:spPr>
        <p:txBody>
          <a:bodyPr vert="horz" lIns="91440" tIns="45720" rIns="91440" bIns="45720" rtlCol="0">
            <a:normAutofit/>
          </a:bodyPr>
          <a:lstStyle/>
          <a:p>
            <a:pPr lvl="0"/>
            <a:r>
              <a:rPr lang="en-US"/>
              <a:t>First level</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08241043"/>
      </p:ext>
    </p:extLst>
  </p:cSld>
  <p:clrMap bg1="lt1" tx1="dk1" bg2="lt2" tx2="dk2" accent1="accent1" accent2="accent2" accent3="accent3" accent4="accent4" accent5="accent5" accent6="accent6" hlink="hlink" folHlink="folHlink"/>
  <p:sldLayoutIdLst>
    <p:sldLayoutId id="2147483716" r:id="rId1"/>
    <p:sldLayoutId id="2147483715" r:id="rId2"/>
    <p:sldLayoutId id="2147483747" r:id="rId3"/>
    <p:sldLayoutId id="2147483748" r:id="rId4"/>
    <p:sldLayoutId id="2147483728" r:id="rId5"/>
    <p:sldLayoutId id="2147483729" r:id="rId6"/>
    <p:sldLayoutId id="2147483731" r:id="rId7"/>
    <p:sldLayoutId id="2147483732" r:id="rId8"/>
    <p:sldLayoutId id="2147483734" r:id="rId9"/>
    <p:sldLayoutId id="2147483733" r:id="rId10"/>
    <p:sldLayoutId id="2147483735" r:id="rId11"/>
    <p:sldLayoutId id="2147483740" r:id="rId12"/>
    <p:sldLayoutId id="2147483736" r:id="rId13"/>
    <p:sldLayoutId id="2147483742" r:id="rId14"/>
    <p:sldLayoutId id="2147483741" r:id="rId15"/>
    <p:sldLayoutId id="2147483743" r:id="rId16"/>
    <p:sldLayoutId id="2147483746" r:id="rId17"/>
    <p:sldLayoutId id="2147483744" r:id="rId18"/>
    <p:sldLayoutId id="2147483749" r:id="rId19"/>
    <p:sldLayoutId id="2147483737" r:id="rId20"/>
    <p:sldLayoutId id="2147483752" r:id="rId21"/>
    <p:sldLayoutId id="2147483725" r:id="rId22"/>
    <p:sldLayoutId id="2147483726" r:id="rId23"/>
    <p:sldLayoutId id="2147483727" r:id="rId24"/>
    <p:sldLayoutId id="2147483724" r:id="rId25"/>
  </p:sldLayoutIdLst>
  <p:txStyles>
    <p:titleStyle>
      <a:lvl1pPr algn="l" defTabSz="914400" rtl="0" eaLnBrk="1" latinLnBrk="0" hangingPunct="1">
        <a:lnSpc>
          <a:spcPct val="90000"/>
        </a:lnSpc>
        <a:spcBef>
          <a:spcPct val="0"/>
        </a:spcBef>
        <a:buNone/>
        <a:defRPr sz="4400" b="1"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457200" algn="l" defTabSz="914400" rtl="0" eaLnBrk="1" latinLnBrk="0" hangingPunct="1">
        <a:lnSpc>
          <a:spcPct val="100000"/>
        </a:lnSpc>
        <a:spcBef>
          <a:spcPts val="600"/>
        </a:spcBef>
        <a:spcAft>
          <a:spcPts val="600"/>
        </a:spcAft>
        <a:buClr>
          <a:schemeClr val="accent1"/>
        </a:buClr>
        <a:buFont typeface="Calibri" panose="020F0502020204030204" pitchFamily="34" charset="0"/>
        <a:buChar char="»"/>
        <a:defRPr sz="2800" kern="1200">
          <a:solidFill>
            <a:schemeClr val="tx1"/>
          </a:solidFill>
          <a:latin typeface="+mn-lt"/>
          <a:ea typeface="+mn-ea"/>
          <a:cs typeface="+mn-cs"/>
        </a:defRPr>
      </a:lvl1pPr>
      <a:lvl2pPr marL="731520" indent="-274320" algn="l" defTabSz="914400" rtl="0" eaLnBrk="1" latinLnBrk="0" hangingPunct="1">
        <a:lnSpc>
          <a:spcPct val="100000"/>
        </a:lnSpc>
        <a:spcBef>
          <a:spcPts val="0"/>
        </a:spcBef>
        <a:spcAft>
          <a:spcPts val="600"/>
        </a:spcAft>
        <a:buClr>
          <a:schemeClr val="accent1"/>
        </a:buClr>
        <a:buFont typeface="Wingdings" panose="05000000000000000000" pitchFamily="2" charset="2"/>
        <a:buChar char="§"/>
        <a:defRPr sz="2400" kern="1200">
          <a:solidFill>
            <a:schemeClr val="tx1"/>
          </a:solidFill>
          <a:latin typeface="+mn-lt"/>
          <a:ea typeface="+mn-ea"/>
          <a:cs typeface="+mn-cs"/>
        </a:defRPr>
      </a:lvl2pPr>
      <a:lvl3pPr marL="1097280" indent="-274320" algn="l" defTabSz="914400" rtl="0" eaLnBrk="1" latinLnBrk="0" hangingPunct="1">
        <a:lnSpc>
          <a:spcPct val="100000"/>
        </a:lnSpc>
        <a:spcBef>
          <a:spcPts val="0"/>
        </a:spcBef>
        <a:spcAft>
          <a:spcPts val="0"/>
        </a:spcAft>
        <a:buClr>
          <a:schemeClr val="accent1"/>
        </a:buClr>
        <a:buFont typeface="Arial" panose="020B0604020202020204" pitchFamily="34" charset="0"/>
        <a:buChar char="•"/>
        <a:defRPr sz="2000" kern="1200">
          <a:solidFill>
            <a:schemeClr val="tx1"/>
          </a:solidFill>
          <a:latin typeface="+mn-lt"/>
          <a:ea typeface="+mn-ea"/>
          <a:cs typeface="+mn-cs"/>
        </a:defRPr>
      </a:lvl3pPr>
      <a:lvl4pPr marL="1463040" indent="-274320" algn="l" defTabSz="914400" rtl="0" eaLnBrk="1" latinLnBrk="0" hangingPunct="1">
        <a:lnSpc>
          <a:spcPct val="100000"/>
        </a:lnSpc>
        <a:spcBef>
          <a:spcPts val="0"/>
        </a:spcBef>
        <a:buFont typeface="Arial" panose="020B0604020202020204" pitchFamily="34" charset="0"/>
        <a:buChar char="•"/>
        <a:defRPr sz="1800" kern="1200">
          <a:solidFill>
            <a:schemeClr val="tx1"/>
          </a:solidFill>
          <a:latin typeface="+mn-lt"/>
          <a:ea typeface="+mn-ea"/>
          <a:cs typeface="+mn-cs"/>
        </a:defRPr>
      </a:lvl4pPr>
      <a:lvl5pPr marL="1828800" indent="-274320" algn="l" defTabSz="914400" rtl="0" eaLnBrk="1" latinLnBrk="0" hangingPunct="1">
        <a:lnSpc>
          <a:spcPct val="100000"/>
        </a:lnSpc>
        <a:spcBef>
          <a:spcPts val="0"/>
        </a:spcBef>
        <a:buClr>
          <a:schemeClr val="tx2"/>
        </a:buClr>
        <a:buFont typeface="Calibri" panose="020F0502020204030204" pitchFamily="34" charset="0"/>
        <a:buChar char="-"/>
        <a:defRPr sz="1800" 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www.ohe.state.mn.us/pdf/StateGrantProjReportfeb2024.pdf"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7">
            <a:extLst>
              <a:ext uri="{FF2B5EF4-FFF2-40B4-BE49-F238E27FC236}">
                <a16:creationId xmlns:a16="http://schemas.microsoft.com/office/drawing/2014/main" id="{F06BC108-12BF-FF80-BA69-F825A7DF8623}"/>
              </a:ext>
            </a:extLst>
          </p:cNvPr>
          <p:cNvSpPr>
            <a:spLocks noGrp="1"/>
          </p:cNvSpPr>
          <p:nvPr>
            <p:ph type="ctrTitle"/>
          </p:nvPr>
        </p:nvSpPr>
        <p:spPr>
          <a:xfrm>
            <a:off x="3927552" y="1998522"/>
            <a:ext cx="7796690" cy="1724297"/>
          </a:xfrm>
        </p:spPr>
        <p:txBody>
          <a:bodyPr/>
          <a:lstStyle/>
          <a:p>
            <a:r>
              <a:rPr lang="en-US" dirty="0"/>
              <a:t>Fiscal Year 2025 Operating Budget (Second Reading)</a:t>
            </a:r>
          </a:p>
        </p:txBody>
      </p:sp>
      <p:cxnSp>
        <p:nvCxnSpPr>
          <p:cNvPr id="31" name="Straight Connector 30">
            <a:extLst>
              <a:ext uri="{FF2B5EF4-FFF2-40B4-BE49-F238E27FC236}">
                <a16:creationId xmlns:a16="http://schemas.microsoft.com/office/drawing/2014/main" id="{B2B815B9-BCD3-1C09-B388-51B4A1BEBA6D}"/>
              </a:ext>
              <a:ext uri="{C183D7F6-B498-43B3-948B-1728B52AA6E4}">
                <adec:decorative xmlns:adec="http://schemas.microsoft.com/office/drawing/2017/decorative" val="1"/>
              </a:ext>
            </a:extLst>
          </p:cNvPr>
          <p:cNvCxnSpPr>
            <a:cxnSpLocks/>
          </p:cNvCxnSpPr>
          <p:nvPr/>
        </p:nvCxnSpPr>
        <p:spPr>
          <a:xfrm>
            <a:off x="3460852" y="3851184"/>
            <a:ext cx="8264423" cy="0"/>
          </a:xfrm>
          <a:prstGeom prst="line">
            <a:avLst/>
          </a:prstGeom>
          <a:ln w="38100">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22" name="Text Placeholder 21">
            <a:extLst>
              <a:ext uri="{FF2B5EF4-FFF2-40B4-BE49-F238E27FC236}">
                <a16:creationId xmlns:a16="http://schemas.microsoft.com/office/drawing/2014/main" id="{6821F354-ECEF-32DE-2B56-4AE0FCE60446}"/>
              </a:ext>
            </a:extLst>
          </p:cNvPr>
          <p:cNvSpPr>
            <a:spLocks noGrp="1"/>
          </p:cNvSpPr>
          <p:nvPr>
            <p:ph type="body" sz="quarter" idx="15"/>
          </p:nvPr>
        </p:nvSpPr>
        <p:spPr>
          <a:xfrm>
            <a:off x="3927475" y="5142582"/>
            <a:ext cx="7795715" cy="294202"/>
          </a:xfrm>
        </p:spPr>
        <p:txBody>
          <a:bodyPr/>
          <a:lstStyle/>
          <a:p>
            <a:r>
              <a:rPr lang="en-US" dirty="0"/>
              <a:t>June 18, 2024</a:t>
            </a:r>
          </a:p>
        </p:txBody>
      </p:sp>
      <p:pic>
        <p:nvPicPr>
          <p:cNvPr id="30" name="Picture Placeholder 29" descr="Minnesota State logo.">
            <a:extLst>
              <a:ext uri="{FF2B5EF4-FFF2-40B4-BE49-F238E27FC236}">
                <a16:creationId xmlns:a16="http://schemas.microsoft.com/office/drawing/2014/main" id="{E4CCBBB7-BA22-C436-1AF0-C247777D3001}"/>
              </a:ext>
            </a:extLst>
          </p:cNvPr>
          <p:cNvPicPr>
            <a:picLocks noGrp="1" noChangeAspect="1"/>
          </p:cNvPicPr>
          <p:nvPr>
            <p:ph type="pic" sz="quarter" idx="16"/>
          </p:nvPr>
        </p:nvPicPr>
        <p:blipFill>
          <a:blip r:embed="rId2">
            <a:extLst>
              <a:ext uri="{28A0092B-C50C-407E-A947-70E740481C1C}">
                <a14:useLocalDpi xmlns:a14="http://schemas.microsoft.com/office/drawing/2010/main" val="0"/>
              </a:ext>
            </a:extLst>
          </a:blip>
          <a:srcRect l="4287" r="4287"/>
          <a:stretch/>
        </p:blipFill>
        <p:spPr/>
      </p:pic>
      <p:sp>
        <p:nvSpPr>
          <p:cNvPr id="32" name="Text Placeholder 31">
            <a:extLst>
              <a:ext uri="{FF2B5EF4-FFF2-40B4-BE49-F238E27FC236}">
                <a16:creationId xmlns:a16="http://schemas.microsoft.com/office/drawing/2014/main" id="{8F35917A-AC72-A617-F59C-8B4AB8931B27}"/>
              </a:ext>
            </a:extLst>
          </p:cNvPr>
          <p:cNvSpPr>
            <a:spLocks noGrp="1"/>
          </p:cNvSpPr>
          <p:nvPr>
            <p:ph type="body" sz="quarter" idx="17"/>
          </p:nvPr>
        </p:nvSpPr>
        <p:spPr/>
        <p:txBody>
          <a:bodyPr>
            <a:normAutofit/>
          </a:bodyPr>
          <a:lstStyle/>
          <a:p>
            <a:r>
              <a:rPr lang="en-US" dirty="0"/>
              <a:t>MinnState.edu</a:t>
            </a:r>
          </a:p>
        </p:txBody>
      </p:sp>
      <p:sp>
        <p:nvSpPr>
          <p:cNvPr id="4" name="Text Placeholder 20">
            <a:extLst>
              <a:ext uri="{FF2B5EF4-FFF2-40B4-BE49-F238E27FC236}">
                <a16:creationId xmlns:a16="http://schemas.microsoft.com/office/drawing/2014/main" id="{8BF46D25-EBA0-E4E1-D136-A5DFB35DE05E}"/>
              </a:ext>
            </a:extLst>
          </p:cNvPr>
          <p:cNvSpPr>
            <a:spLocks noGrp="1"/>
          </p:cNvSpPr>
          <p:nvPr>
            <p:ph type="subTitle" idx="1"/>
          </p:nvPr>
        </p:nvSpPr>
        <p:spPr>
          <a:xfrm>
            <a:off x="3927475" y="4118958"/>
            <a:ext cx="7796213" cy="658813"/>
          </a:xfrm>
        </p:spPr>
        <p:txBody>
          <a:bodyPr/>
          <a:lstStyle/>
          <a:p>
            <a:r>
              <a:rPr lang="en-US" dirty="0"/>
              <a:t>Finance and Facilities Committee</a:t>
            </a:r>
          </a:p>
        </p:txBody>
      </p:sp>
    </p:spTree>
    <p:extLst>
      <p:ext uri="{BB962C8B-B14F-4D97-AF65-F5344CB8AC3E}">
        <p14:creationId xmlns:p14="http://schemas.microsoft.com/office/powerpoint/2010/main" val="10917440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A61399-22EA-4FAD-B4E5-F2663E16AB1E}"/>
              </a:ext>
            </a:extLst>
          </p:cNvPr>
          <p:cNvSpPr>
            <a:spLocks noGrp="1"/>
          </p:cNvSpPr>
          <p:nvPr>
            <p:ph type="title"/>
          </p:nvPr>
        </p:nvSpPr>
        <p:spPr/>
        <p:txBody>
          <a:bodyPr/>
          <a:lstStyle/>
          <a:p>
            <a:r>
              <a:rPr lang="en-US" dirty="0"/>
              <a:t>College, University, and System Reserves</a:t>
            </a:r>
          </a:p>
        </p:txBody>
      </p:sp>
      <p:sp>
        <p:nvSpPr>
          <p:cNvPr id="3" name="Content Placeholder 2">
            <a:extLst>
              <a:ext uri="{FF2B5EF4-FFF2-40B4-BE49-F238E27FC236}">
                <a16:creationId xmlns:a16="http://schemas.microsoft.com/office/drawing/2014/main" id="{98FCF3F6-7F47-4123-8208-287144D515CF}"/>
              </a:ext>
            </a:extLst>
          </p:cNvPr>
          <p:cNvSpPr>
            <a:spLocks noGrp="1"/>
          </p:cNvSpPr>
          <p:nvPr>
            <p:ph idx="1"/>
          </p:nvPr>
        </p:nvSpPr>
        <p:spPr/>
        <p:txBody>
          <a:bodyPr>
            <a:normAutofit lnSpcReduction="10000"/>
          </a:bodyPr>
          <a:lstStyle/>
          <a:p>
            <a:r>
              <a:rPr lang="en-US" dirty="0"/>
              <a:t>College and university reserves</a:t>
            </a:r>
          </a:p>
          <a:p>
            <a:pPr lvl="1"/>
            <a:r>
              <a:rPr lang="en-US" dirty="0"/>
              <a:t>All but two colleges and universities are within the 5% to 7% Board required reserve</a:t>
            </a:r>
          </a:p>
          <a:p>
            <a:r>
              <a:rPr lang="en-US" dirty="0"/>
              <a:t>FY2024 system reserves -  $13.25 million</a:t>
            </a:r>
          </a:p>
          <a:p>
            <a:pPr lvl="1"/>
            <a:r>
              <a:rPr lang="en-US" dirty="0"/>
              <a:t>$4 million loan to system office to pay up-front costs of redesigning office space at Wells Fargo</a:t>
            </a:r>
          </a:p>
          <a:p>
            <a:pPr lvl="1"/>
            <a:r>
              <a:rPr lang="en-US" dirty="0"/>
              <a:t>$2 million loan to St. Cloud State University to designate as an operating reserve</a:t>
            </a:r>
          </a:p>
          <a:p>
            <a:pPr lvl="1"/>
            <a:r>
              <a:rPr lang="en-US" dirty="0"/>
              <a:t>$2 million loan to Bemidji State University to help address university’s FY2025 cash flow challenges</a:t>
            </a:r>
          </a:p>
          <a:p>
            <a:r>
              <a:rPr lang="en-US" dirty="0"/>
              <a:t>FY2025 estimated system reserves - $5.75 million</a:t>
            </a:r>
          </a:p>
          <a:p>
            <a:pPr lvl="1"/>
            <a:endParaRPr lang="en-US" dirty="0"/>
          </a:p>
        </p:txBody>
      </p:sp>
    </p:spTree>
    <p:extLst>
      <p:ext uri="{BB962C8B-B14F-4D97-AF65-F5344CB8AC3E}">
        <p14:creationId xmlns:p14="http://schemas.microsoft.com/office/powerpoint/2010/main" val="36327565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A61399-22EA-4FAD-B4E5-F2663E16AB1E}"/>
              </a:ext>
            </a:extLst>
          </p:cNvPr>
          <p:cNvSpPr>
            <a:spLocks noGrp="1"/>
          </p:cNvSpPr>
          <p:nvPr>
            <p:ph type="title"/>
          </p:nvPr>
        </p:nvSpPr>
        <p:spPr/>
        <p:txBody>
          <a:bodyPr/>
          <a:lstStyle/>
          <a:p>
            <a:r>
              <a:rPr lang="en-US" dirty="0"/>
              <a:t>Fiscal Year 2025 Tuition and Fees</a:t>
            </a:r>
          </a:p>
        </p:txBody>
      </p:sp>
      <p:sp>
        <p:nvSpPr>
          <p:cNvPr id="3" name="Content Placeholder 2">
            <a:extLst>
              <a:ext uri="{FF2B5EF4-FFF2-40B4-BE49-F238E27FC236}">
                <a16:creationId xmlns:a16="http://schemas.microsoft.com/office/drawing/2014/main" id="{98FCF3F6-7F47-4123-8208-287144D515CF}"/>
              </a:ext>
            </a:extLst>
          </p:cNvPr>
          <p:cNvSpPr>
            <a:spLocks noGrp="1"/>
          </p:cNvSpPr>
          <p:nvPr>
            <p:ph idx="1"/>
          </p:nvPr>
        </p:nvSpPr>
        <p:spPr>
          <a:xfrm>
            <a:off x="838200" y="1432194"/>
            <a:ext cx="10515599" cy="5199612"/>
          </a:xfrm>
        </p:spPr>
        <p:txBody>
          <a:bodyPr>
            <a:normAutofit fontScale="85000" lnSpcReduction="10000"/>
          </a:bodyPr>
          <a:lstStyle/>
          <a:p>
            <a:r>
              <a:rPr lang="en-US" dirty="0"/>
              <a:t>Undergraduate tuition continues to be frown in FY2025</a:t>
            </a:r>
          </a:p>
          <a:p>
            <a:pPr marL="971550" lvl="1" indent="-457200">
              <a:spcBef>
                <a:spcPts val="0"/>
              </a:spcBef>
              <a:defRPr/>
            </a:pPr>
            <a:r>
              <a:rPr lang="en-US" sz="2400" dirty="0">
                <a:ea typeface="Times New Roman" panose="02020603050405020304" pitchFamily="18" charset="0"/>
              </a:rPr>
              <a:t>Average full-time college student saving $191 per year</a:t>
            </a:r>
          </a:p>
          <a:p>
            <a:pPr marL="971550" lvl="1" indent="-457200">
              <a:defRPr/>
            </a:pPr>
            <a:r>
              <a:rPr lang="en-US" sz="2400" dirty="0">
                <a:ea typeface="Times New Roman" panose="02020603050405020304" pitchFamily="18" charset="0"/>
              </a:rPr>
              <a:t>Average full-time university student saving $304 per year</a:t>
            </a:r>
          </a:p>
          <a:p>
            <a:pPr marL="971550" lvl="1" indent="-457200">
              <a:spcBef>
                <a:spcPts val="0"/>
              </a:spcBef>
              <a:defRPr/>
            </a:pPr>
            <a:endParaRPr lang="en-US" sz="2400" dirty="0">
              <a:ea typeface="Times New Roman" panose="02020603050405020304" pitchFamily="18" charset="0"/>
            </a:endParaRPr>
          </a:p>
          <a:p>
            <a:r>
              <a:rPr lang="en-US" dirty="0">
                <a:ea typeface="Times New Roman" panose="02020603050405020304" pitchFamily="18" charset="0"/>
              </a:rPr>
              <a:t>When </a:t>
            </a:r>
            <a:r>
              <a:rPr lang="en-US" sz="2800" b="0" dirty="0">
                <a:ea typeface="Times New Roman" panose="02020603050405020304" pitchFamily="18" charset="0"/>
              </a:rPr>
              <a:t>factoring in fee increases, tuition &amp; fees are increasing $42 (0.6%) on an annual basis or </a:t>
            </a:r>
            <a:r>
              <a:rPr lang="en-US" dirty="0"/>
              <a:t>Revenue fund financing information and proposed charges</a:t>
            </a:r>
          </a:p>
          <a:p>
            <a:pPr marL="971550" lvl="1" indent="-457200">
              <a:spcBef>
                <a:spcPts val="0"/>
              </a:spcBef>
              <a:defRPr/>
            </a:pPr>
            <a:r>
              <a:rPr lang="en-US" sz="2400" dirty="0">
                <a:ea typeface="Times New Roman" panose="02020603050405020304" pitchFamily="18" charset="0"/>
              </a:rPr>
              <a:t>$20 annually (0.3%) for full-time college students</a:t>
            </a:r>
          </a:p>
          <a:p>
            <a:pPr marL="971550" lvl="1" indent="-457200">
              <a:spcBef>
                <a:spcPts val="0"/>
              </a:spcBef>
              <a:defRPr/>
            </a:pPr>
            <a:r>
              <a:rPr lang="en-US" sz="2400" dirty="0">
                <a:ea typeface="Times New Roman" panose="02020603050405020304" pitchFamily="18" charset="0"/>
              </a:rPr>
              <a:t>$76 annually (0.8%) for full-time university students</a:t>
            </a:r>
          </a:p>
          <a:p>
            <a:pPr lvl="1"/>
            <a:endParaRPr lang="en-US" dirty="0"/>
          </a:p>
          <a:p>
            <a:r>
              <a:rPr lang="en-US" dirty="0"/>
              <a:t>“</a:t>
            </a:r>
            <a:r>
              <a:rPr lang="en-US" sz="2800" b="0" i="1" dirty="0">
                <a:ea typeface="Times New Roman" panose="02020603050405020304" pitchFamily="18" charset="0"/>
              </a:rPr>
              <a:t>Colleges and universities are permitted to increase differential tuition charges in fiscal years 2024 and 2025 where costs for course or program delivery have increased due to extraordinary circumstances beyond the control of the college or university. Rates and rationale must be approved by the Board of Trustees.”</a:t>
            </a:r>
          </a:p>
          <a:p>
            <a:endParaRPr lang="en-US" dirty="0"/>
          </a:p>
        </p:txBody>
      </p:sp>
    </p:spTree>
    <p:extLst>
      <p:ext uri="{BB962C8B-B14F-4D97-AF65-F5344CB8AC3E}">
        <p14:creationId xmlns:p14="http://schemas.microsoft.com/office/powerpoint/2010/main" val="15861908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C29FAA-EC3D-70FF-30FE-9DAB1E88ADE4}"/>
            </a:ext>
          </a:extLst>
        </p:cNvPr>
        <p:cNvGrpSpPr/>
        <p:nvPr/>
      </p:nvGrpSpPr>
      <p:grpSpPr>
        <a:xfrm>
          <a:off x="0" y="0"/>
          <a:ext cx="0" cy="0"/>
          <a:chOff x="0" y="0"/>
          <a:chExt cx="0" cy="0"/>
        </a:xfrm>
      </p:grpSpPr>
      <p:sp>
        <p:nvSpPr>
          <p:cNvPr id="8" name="Title 7">
            <a:extLst>
              <a:ext uri="{FF2B5EF4-FFF2-40B4-BE49-F238E27FC236}">
                <a16:creationId xmlns:a16="http://schemas.microsoft.com/office/drawing/2014/main" id="{C6702296-071B-4363-51AD-30B25D649DFE}"/>
              </a:ext>
            </a:extLst>
          </p:cNvPr>
          <p:cNvSpPr>
            <a:spLocks noGrp="1"/>
          </p:cNvSpPr>
          <p:nvPr>
            <p:ph type="title"/>
          </p:nvPr>
        </p:nvSpPr>
        <p:spPr/>
        <p:txBody>
          <a:bodyPr>
            <a:normAutofit/>
          </a:bodyPr>
          <a:lstStyle/>
          <a:p>
            <a:r>
              <a:rPr lang="en-US" dirty="0"/>
              <a:t>Federal and State Financial Aid Impact on Net Cost of Tuition</a:t>
            </a:r>
          </a:p>
        </p:txBody>
      </p:sp>
      <p:sp>
        <p:nvSpPr>
          <p:cNvPr id="9" name="Content Placeholder 8">
            <a:extLst>
              <a:ext uri="{FF2B5EF4-FFF2-40B4-BE49-F238E27FC236}">
                <a16:creationId xmlns:a16="http://schemas.microsoft.com/office/drawing/2014/main" id="{EAF1A83E-350F-EF4B-874B-16FE11730E54}"/>
              </a:ext>
            </a:extLst>
          </p:cNvPr>
          <p:cNvSpPr>
            <a:spLocks noGrp="1"/>
          </p:cNvSpPr>
          <p:nvPr>
            <p:ph idx="1"/>
          </p:nvPr>
        </p:nvSpPr>
        <p:spPr>
          <a:xfrm>
            <a:off x="879446" y="1990165"/>
            <a:ext cx="10953749" cy="4598779"/>
          </a:xfrm>
        </p:spPr>
        <p:txBody>
          <a:bodyPr>
            <a:normAutofit lnSpcReduction="10000"/>
          </a:bodyPr>
          <a:lstStyle/>
          <a:p>
            <a:pPr marL="342900" indent="-342900">
              <a:spcBef>
                <a:spcPts val="281"/>
              </a:spcBef>
            </a:pPr>
            <a:r>
              <a:rPr lang="en-US" sz="2400" dirty="0"/>
              <a:t>Federal FAFSA (Free Application for Federal Student Aid) Changes</a:t>
            </a:r>
          </a:p>
          <a:p>
            <a:pPr marL="800100" lvl="1" indent="-342900">
              <a:spcBef>
                <a:spcPts val="281"/>
              </a:spcBef>
            </a:pPr>
            <a:r>
              <a:rPr lang="en-US" sz="2000" dirty="0"/>
              <a:t>Easier to apply</a:t>
            </a:r>
          </a:p>
          <a:p>
            <a:pPr marL="800100" lvl="1" indent="-342900">
              <a:spcBef>
                <a:spcPts val="281"/>
              </a:spcBef>
            </a:pPr>
            <a:r>
              <a:rPr lang="en-US" sz="2000" dirty="0"/>
              <a:t>Low-income family eligibility expanded</a:t>
            </a:r>
          </a:p>
          <a:p>
            <a:pPr marL="342900" indent="-342900">
              <a:spcBef>
                <a:spcPts val="281"/>
              </a:spcBef>
            </a:pPr>
            <a:r>
              <a:rPr lang="en-US" sz="2400" dirty="0"/>
              <a:t>State Grant Changes</a:t>
            </a:r>
          </a:p>
          <a:p>
            <a:pPr marL="800100" lvl="1" indent="-342900">
              <a:spcBef>
                <a:spcPts val="281"/>
              </a:spcBef>
            </a:pPr>
            <a:r>
              <a:rPr lang="en-US" sz="2000" dirty="0"/>
              <a:t>Eligibility expansion to conform with Federal changes</a:t>
            </a:r>
          </a:p>
          <a:p>
            <a:pPr marL="342900" indent="-342900">
              <a:spcBef>
                <a:spcPts val="281"/>
              </a:spcBef>
            </a:pPr>
            <a:r>
              <a:rPr lang="en-US" sz="2400" dirty="0"/>
              <a:t>North Star Promise scholarships </a:t>
            </a:r>
          </a:p>
          <a:p>
            <a:pPr marL="800100" lvl="1" indent="-342900">
              <a:spcBef>
                <a:spcPts val="281"/>
              </a:spcBef>
            </a:pPr>
            <a:r>
              <a:rPr lang="en-US" sz="2000" dirty="0"/>
              <a:t>New in FY 2025</a:t>
            </a:r>
          </a:p>
          <a:p>
            <a:pPr marL="800100" lvl="1" indent="-342900">
              <a:spcBef>
                <a:spcPts val="281"/>
              </a:spcBef>
            </a:pPr>
            <a:r>
              <a:rPr lang="en-US" sz="2000" dirty="0"/>
              <a:t>Brings tuition and fee costs to zero if family adjusted gross income less than $80,000</a:t>
            </a:r>
          </a:p>
          <a:p>
            <a:pPr marL="800100" lvl="1" indent="-342900">
              <a:spcBef>
                <a:spcPts val="281"/>
              </a:spcBef>
            </a:pPr>
            <a:r>
              <a:rPr lang="en-US" sz="2000" dirty="0"/>
              <a:t>Estimated that approximately 6,700 Minnesota State students may receive awards </a:t>
            </a:r>
          </a:p>
          <a:p>
            <a:pPr marL="800100" lvl="1" indent="-342900">
              <a:spcBef>
                <a:spcPts val="281"/>
              </a:spcBef>
            </a:pPr>
            <a:r>
              <a:rPr lang="en-US" sz="2000" dirty="0"/>
              <a:t>Grants designated for books, required supplies, childcare, emergency assistance, food, and housing are allowed in addition</a:t>
            </a:r>
          </a:p>
          <a:p>
            <a:pPr marL="800100" lvl="1" indent="-342900">
              <a:spcBef>
                <a:spcPts val="281"/>
              </a:spcBef>
            </a:pPr>
            <a:endParaRPr lang="en-US" sz="2000" dirty="0"/>
          </a:p>
        </p:txBody>
      </p:sp>
    </p:spTree>
    <p:extLst>
      <p:ext uri="{BB962C8B-B14F-4D97-AF65-F5344CB8AC3E}">
        <p14:creationId xmlns:p14="http://schemas.microsoft.com/office/powerpoint/2010/main" val="1963606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C29FAA-EC3D-70FF-30FE-9DAB1E88ADE4}"/>
            </a:ext>
          </a:extLst>
        </p:cNvPr>
        <p:cNvGrpSpPr/>
        <p:nvPr/>
      </p:nvGrpSpPr>
      <p:grpSpPr>
        <a:xfrm>
          <a:off x="0" y="0"/>
          <a:ext cx="0" cy="0"/>
          <a:chOff x="0" y="0"/>
          <a:chExt cx="0" cy="0"/>
        </a:xfrm>
      </p:grpSpPr>
      <p:sp>
        <p:nvSpPr>
          <p:cNvPr id="8" name="Title 7">
            <a:extLst>
              <a:ext uri="{FF2B5EF4-FFF2-40B4-BE49-F238E27FC236}">
                <a16:creationId xmlns:a16="http://schemas.microsoft.com/office/drawing/2014/main" id="{C6702296-071B-4363-51AD-30B25D649DFE}"/>
              </a:ext>
            </a:extLst>
          </p:cNvPr>
          <p:cNvSpPr>
            <a:spLocks noGrp="1"/>
          </p:cNvSpPr>
          <p:nvPr>
            <p:ph type="title"/>
          </p:nvPr>
        </p:nvSpPr>
        <p:spPr/>
        <p:txBody>
          <a:bodyPr>
            <a:normAutofit/>
          </a:bodyPr>
          <a:lstStyle/>
          <a:p>
            <a:r>
              <a:rPr lang="en-US" dirty="0"/>
              <a:t>North Star Promise Scholarships</a:t>
            </a:r>
          </a:p>
        </p:txBody>
      </p:sp>
      <p:sp>
        <p:nvSpPr>
          <p:cNvPr id="9" name="Content Placeholder 8">
            <a:extLst>
              <a:ext uri="{FF2B5EF4-FFF2-40B4-BE49-F238E27FC236}">
                <a16:creationId xmlns:a16="http://schemas.microsoft.com/office/drawing/2014/main" id="{EAF1A83E-350F-EF4B-874B-16FE11730E54}"/>
              </a:ext>
            </a:extLst>
          </p:cNvPr>
          <p:cNvSpPr>
            <a:spLocks noGrp="1"/>
          </p:cNvSpPr>
          <p:nvPr>
            <p:ph idx="1"/>
          </p:nvPr>
        </p:nvSpPr>
        <p:spPr>
          <a:xfrm>
            <a:off x="537210" y="1416425"/>
            <a:ext cx="11544300" cy="5172520"/>
          </a:xfrm>
        </p:spPr>
        <p:txBody>
          <a:bodyPr>
            <a:normAutofit/>
          </a:bodyPr>
          <a:lstStyle/>
          <a:p>
            <a:pPr marL="342900" indent="-342900">
              <a:spcBef>
                <a:spcPts val="281"/>
              </a:spcBef>
            </a:pPr>
            <a:r>
              <a:rPr lang="en-US" sz="2400" dirty="0"/>
              <a:t>January 2024 Federal update of inflation tables increased students eligible for Pell Grants</a:t>
            </a:r>
          </a:p>
          <a:p>
            <a:pPr marL="342900" indent="-342900">
              <a:spcBef>
                <a:spcPts val="281"/>
              </a:spcBef>
            </a:pPr>
            <a:r>
              <a:rPr lang="en-US" sz="2400" dirty="0"/>
              <a:t>February 2024 North Star Promise projections adjusted downward to reflect lower need</a:t>
            </a:r>
          </a:p>
          <a:p>
            <a:pPr marL="0" indent="0">
              <a:spcBef>
                <a:spcPts val="281"/>
              </a:spcBef>
              <a:buNone/>
            </a:pPr>
            <a:endParaRPr lang="en-US" sz="2400" dirty="0"/>
          </a:p>
          <a:p>
            <a:pPr marL="800100" lvl="1" indent="-342900">
              <a:spcBef>
                <a:spcPts val="281"/>
              </a:spcBef>
            </a:pPr>
            <a:endParaRPr lang="en-US" sz="2000" dirty="0"/>
          </a:p>
        </p:txBody>
      </p:sp>
      <p:pic>
        <p:nvPicPr>
          <p:cNvPr id="3" name="Picture 2">
            <a:extLst>
              <a:ext uri="{FF2B5EF4-FFF2-40B4-BE49-F238E27FC236}">
                <a16:creationId xmlns:a16="http://schemas.microsoft.com/office/drawing/2014/main" id="{2D284191-4B8A-8528-37CB-55B7B3164031}"/>
              </a:ext>
            </a:extLst>
          </p:cNvPr>
          <p:cNvPicPr>
            <a:picLocks noChangeAspect="1"/>
          </p:cNvPicPr>
          <p:nvPr/>
        </p:nvPicPr>
        <p:blipFill>
          <a:blip r:embed="rId3"/>
          <a:stretch>
            <a:fillRect/>
          </a:stretch>
        </p:blipFill>
        <p:spPr>
          <a:xfrm>
            <a:off x="1799006" y="2468880"/>
            <a:ext cx="8343416" cy="3600226"/>
          </a:xfrm>
          <a:prstGeom prst="rect">
            <a:avLst/>
          </a:prstGeom>
        </p:spPr>
      </p:pic>
      <p:sp>
        <p:nvSpPr>
          <p:cNvPr id="4" name="TextBox 3">
            <a:extLst>
              <a:ext uri="{FF2B5EF4-FFF2-40B4-BE49-F238E27FC236}">
                <a16:creationId xmlns:a16="http://schemas.microsoft.com/office/drawing/2014/main" id="{F7CD3F32-CD44-2269-A4A9-281A3D2F3449}"/>
              </a:ext>
            </a:extLst>
          </p:cNvPr>
          <p:cNvSpPr txBox="1"/>
          <p:nvPr/>
        </p:nvSpPr>
        <p:spPr>
          <a:xfrm>
            <a:off x="1900518" y="6069106"/>
            <a:ext cx="8659906"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3C66"/>
                </a:solidFill>
                <a:effectLst/>
                <a:uLnTx/>
                <a:uFillTx/>
                <a:latin typeface="Calibri" panose="020F0502020204030204"/>
                <a:ea typeface="+mn-ea"/>
                <a:cs typeface="+mn-cs"/>
              </a:rPr>
              <a:t>Source: Minnesota Office of Higher Education, </a:t>
            </a:r>
            <a:r>
              <a:rPr kumimoji="0" lang="en-US" sz="1800" b="0" i="0" u="none" strike="noStrike" kern="1200" cap="none" spc="0" normalizeH="0" baseline="0" noProof="0" dirty="0">
                <a:ln>
                  <a:noFill/>
                </a:ln>
                <a:solidFill>
                  <a:srgbClr val="003C66"/>
                </a:solidFill>
                <a:effectLst/>
                <a:uLnTx/>
                <a:uFillTx/>
                <a:latin typeface="Calibri" panose="020F0502020204030204"/>
                <a:ea typeface="+mn-ea"/>
                <a:cs typeface="+mn-cs"/>
                <a:hlinkClick r:id="rId4"/>
              </a:rPr>
              <a:t>Minnesota State Grant &amp; North Star Promise Projections, February 15, 2024 </a:t>
            </a:r>
            <a:endParaRPr kumimoji="0" lang="en-US" sz="1800" b="0" i="0" u="none" strike="noStrike" kern="1200" cap="none" spc="0" normalizeH="0" baseline="0" noProof="0" dirty="0">
              <a:ln>
                <a:noFill/>
              </a:ln>
              <a:solidFill>
                <a:srgbClr val="003C66"/>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385418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4FD3E5AE-DCEC-864C-4853-322339D8A42E}"/>
              </a:ext>
            </a:extLst>
          </p:cNvPr>
          <p:cNvSpPr>
            <a:spLocks noGrp="1"/>
          </p:cNvSpPr>
          <p:nvPr>
            <p:ph type="title"/>
          </p:nvPr>
        </p:nvSpPr>
        <p:spPr>
          <a:xfrm>
            <a:off x="838199" y="457200"/>
            <a:ext cx="10991851" cy="1325563"/>
          </a:xfrm>
        </p:spPr>
        <p:txBody>
          <a:bodyPr/>
          <a:lstStyle/>
          <a:p>
            <a:r>
              <a:rPr lang="en-US" dirty="0"/>
              <a:t>Fiscal Year 2025 Proposed Revenue Fund Rates</a:t>
            </a:r>
          </a:p>
        </p:txBody>
      </p:sp>
      <p:graphicFrame>
        <p:nvGraphicFramePr>
          <p:cNvPr id="4" name="Table 3">
            <a:extLst>
              <a:ext uri="{FF2B5EF4-FFF2-40B4-BE49-F238E27FC236}">
                <a16:creationId xmlns:a16="http://schemas.microsoft.com/office/drawing/2014/main" id="{134EA6DC-5654-4251-B22F-CDCF63D2BD49}"/>
              </a:ext>
            </a:extLst>
          </p:cNvPr>
          <p:cNvGraphicFramePr>
            <a:graphicFrameLocks noGrp="1"/>
          </p:cNvGraphicFramePr>
          <p:nvPr/>
        </p:nvGraphicFramePr>
        <p:xfrm>
          <a:off x="1266940" y="1961003"/>
          <a:ext cx="10344837" cy="3891968"/>
        </p:xfrm>
        <a:graphic>
          <a:graphicData uri="http://schemas.openxmlformats.org/drawingml/2006/table">
            <a:tbl>
              <a:tblPr firstRow="1" firstCol="1" bandRow="1"/>
              <a:tblGrid>
                <a:gridCol w="4667697">
                  <a:extLst>
                    <a:ext uri="{9D8B030D-6E8A-4147-A177-3AD203B41FA5}">
                      <a16:colId xmlns:a16="http://schemas.microsoft.com/office/drawing/2014/main" val="1911354485"/>
                    </a:ext>
                  </a:extLst>
                </a:gridCol>
                <a:gridCol w="1892380">
                  <a:extLst>
                    <a:ext uri="{9D8B030D-6E8A-4147-A177-3AD203B41FA5}">
                      <a16:colId xmlns:a16="http://schemas.microsoft.com/office/drawing/2014/main" val="1928213371"/>
                    </a:ext>
                  </a:extLst>
                </a:gridCol>
                <a:gridCol w="1892380">
                  <a:extLst>
                    <a:ext uri="{9D8B030D-6E8A-4147-A177-3AD203B41FA5}">
                      <a16:colId xmlns:a16="http://schemas.microsoft.com/office/drawing/2014/main" val="2854109420"/>
                    </a:ext>
                  </a:extLst>
                </a:gridCol>
                <a:gridCol w="1892380">
                  <a:extLst>
                    <a:ext uri="{9D8B030D-6E8A-4147-A177-3AD203B41FA5}">
                      <a16:colId xmlns:a16="http://schemas.microsoft.com/office/drawing/2014/main" val="15833449"/>
                    </a:ext>
                  </a:extLst>
                </a:gridCol>
              </a:tblGrid>
              <a:tr h="1262257">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marL="0" marR="0" algn="ctr">
                        <a:spcBef>
                          <a:spcPts val="0"/>
                        </a:spcBef>
                        <a:spcAft>
                          <a:spcPts val="0"/>
                        </a:spcAft>
                      </a:pPr>
                      <a:r>
                        <a:rPr lang="en-US" sz="2400" dirty="0">
                          <a:solidFill>
                            <a:schemeClr val="tx1"/>
                          </a:solidFill>
                          <a:effectLst/>
                        </a:rPr>
                        <a:t>Revenue Fund Program or Facility</a:t>
                      </a:r>
                      <a:endParaRPr lang="en-US" sz="24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2">
                        <a:lumMod val="85000"/>
                      </a:schemeClr>
                    </a:solidFill>
                  </a:tcPr>
                </a:tc>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marL="0" marR="0" algn="ctr">
                        <a:spcBef>
                          <a:spcPts val="0"/>
                        </a:spcBef>
                        <a:spcAft>
                          <a:spcPts val="0"/>
                        </a:spcAft>
                      </a:pPr>
                      <a:r>
                        <a:rPr lang="en-US" sz="2400" dirty="0">
                          <a:solidFill>
                            <a:schemeClr val="tx1"/>
                          </a:solidFill>
                          <a:effectLst/>
                        </a:rPr>
                        <a:t>FY2025 Average Rate</a:t>
                      </a:r>
                      <a:endParaRPr lang="en-US" sz="24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2">
                        <a:lumMod val="85000"/>
                      </a:schemeClr>
                    </a:solidFill>
                  </a:tcPr>
                </a:tc>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marL="0" marR="0" algn="ctr">
                        <a:spcBef>
                          <a:spcPts val="0"/>
                        </a:spcBef>
                        <a:spcAft>
                          <a:spcPts val="0"/>
                        </a:spcAft>
                      </a:pPr>
                      <a:r>
                        <a:rPr lang="en-US" sz="2400" dirty="0">
                          <a:solidFill>
                            <a:schemeClr val="tx1"/>
                          </a:solidFill>
                          <a:effectLst/>
                        </a:rPr>
                        <a:t>$ Change from FY2024</a:t>
                      </a:r>
                      <a:endParaRPr lang="en-US" sz="24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2">
                        <a:lumMod val="85000"/>
                      </a:schemeClr>
                    </a:solidFill>
                  </a:tcPr>
                </a:tc>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marL="0" marR="0" algn="ctr">
                        <a:spcBef>
                          <a:spcPts val="0"/>
                        </a:spcBef>
                        <a:spcAft>
                          <a:spcPts val="0"/>
                        </a:spcAft>
                      </a:pPr>
                      <a:r>
                        <a:rPr lang="en-US" sz="2400" dirty="0">
                          <a:solidFill>
                            <a:schemeClr val="tx1"/>
                          </a:solidFill>
                          <a:effectLst/>
                        </a:rPr>
                        <a:t>% Change from FY2024</a:t>
                      </a:r>
                      <a:endParaRPr lang="en-US" sz="24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2">
                        <a:lumMod val="85000"/>
                      </a:schemeClr>
                    </a:solidFill>
                  </a:tcPr>
                </a:tc>
                <a:extLst>
                  <a:ext uri="{0D108BD9-81ED-4DB2-BD59-A6C34878D82A}">
                    <a16:rowId xmlns:a16="http://schemas.microsoft.com/office/drawing/2014/main" val="1094435692"/>
                  </a:ext>
                </a:extLst>
              </a:tr>
              <a:tr h="540560">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marL="0" marR="0" algn="l">
                        <a:spcBef>
                          <a:spcPts val="0"/>
                        </a:spcBef>
                        <a:spcAft>
                          <a:spcPts val="0"/>
                        </a:spcAft>
                      </a:pPr>
                      <a:r>
                        <a:rPr lang="en-US" sz="2400" b="0" dirty="0">
                          <a:solidFill>
                            <a:schemeClr val="tx1"/>
                          </a:solidFill>
                          <a:effectLst/>
                        </a:rPr>
                        <a:t>Room and board for traditional double room with meal plan</a:t>
                      </a:r>
                      <a:endParaRPr lang="en-US" sz="24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algn="ctr">
                        <a:spcBef>
                          <a:spcPts val="0"/>
                        </a:spcBef>
                        <a:spcAft>
                          <a:spcPts val="0"/>
                        </a:spcAft>
                      </a:pPr>
                      <a:r>
                        <a:rPr lang="en-US" sz="2400" dirty="0">
                          <a:effectLst/>
                          <a:latin typeface="+mn-lt"/>
                        </a:rPr>
                        <a:t>$9,199.00</a:t>
                      </a:r>
                      <a:endParaRPr lang="en-US" sz="2400" dirty="0">
                        <a:effectLst/>
                        <a:latin typeface="+mn-lt"/>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algn="ctr">
                        <a:spcBef>
                          <a:spcPts val="0"/>
                        </a:spcBef>
                        <a:spcAft>
                          <a:spcPts val="0"/>
                        </a:spcAft>
                      </a:pPr>
                      <a:r>
                        <a:rPr lang="en-US" sz="2400" dirty="0">
                          <a:effectLst/>
                          <a:latin typeface="+mn-lt"/>
                        </a:rPr>
                        <a:t>$394.00</a:t>
                      </a:r>
                      <a:endParaRPr lang="en-US" sz="2400" dirty="0">
                        <a:effectLst/>
                        <a:latin typeface="+mn-lt"/>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algn="ctr">
                        <a:spcBef>
                          <a:spcPts val="0"/>
                        </a:spcBef>
                        <a:spcAft>
                          <a:spcPts val="0"/>
                        </a:spcAft>
                      </a:pPr>
                      <a:r>
                        <a:rPr lang="en-US" sz="2400" dirty="0">
                          <a:effectLst/>
                          <a:latin typeface="+mn-lt"/>
                        </a:rPr>
                        <a:t>4.5%</a:t>
                      </a:r>
                      <a:endParaRPr lang="en-US" sz="2400" dirty="0">
                        <a:effectLst/>
                        <a:latin typeface="+mn-lt"/>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9702040"/>
                  </a:ext>
                </a:extLst>
              </a:tr>
              <a:tr h="717271">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marL="0" marR="0" algn="l">
                        <a:spcBef>
                          <a:spcPts val="0"/>
                        </a:spcBef>
                        <a:spcAft>
                          <a:spcPts val="0"/>
                        </a:spcAft>
                      </a:pPr>
                      <a:r>
                        <a:rPr lang="en-US" sz="2400" b="0" dirty="0">
                          <a:solidFill>
                            <a:schemeClr val="tx1"/>
                          </a:solidFill>
                          <a:effectLst/>
                        </a:rPr>
                        <a:t>Student Union</a:t>
                      </a:r>
                      <a:endParaRPr lang="en-US" sz="24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lvl="0" indent="0" algn="ctr" defTabSz="914377" rtl="0" eaLnBrk="1" fontAlgn="auto" latinLnBrk="0" hangingPunct="1">
                        <a:lnSpc>
                          <a:spcPct val="100000"/>
                        </a:lnSpc>
                        <a:spcBef>
                          <a:spcPts val="0"/>
                        </a:spcBef>
                        <a:spcAft>
                          <a:spcPts val="0"/>
                        </a:spcAft>
                        <a:buClrTx/>
                        <a:buSzTx/>
                        <a:buFontTx/>
                        <a:buNone/>
                        <a:tabLst/>
                        <a:defRPr/>
                      </a:pPr>
                      <a:r>
                        <a:rPr lang="en-US" sz="2400" dirty="0">
                          <a:effectLst/>
                          <a:latin typeface="+mn-lt"/>
                        </a:rPr>
                        <a:t>$294.41</a:t>
                      </a:r>
                      <a:endParaRPr lang="en-US" sz="2400" dirty="0">
                        <a:effectLst/>
                        <a:latin typeface="+mn-lt"/>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algn="ctr">
                        <a:spcBef>
                          <a:spcPts val="0"/>
                        </a:spcBef>
                        <a:spcAft>
                          <a:spcPts val="0"/>
                        </a:spcAft>
                      </a:pPr>
                      <a:r>
                        <a:rPr lang="en-US" sz="2400" dirty="0">
                          <a:effectLst/>
                          <a:latin typeface="+mn-lt"/>
                        </a:rPr>
                        <a:t>$6.23</a:t>
                      </a:r>
                      <a:endParaRPr lang="en-US" sz="2400" dirty="0">
                        <a:effectLst/>
                        <a:latin typeface="+mn-lt"/>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algn="ctr">
                        <a:spcBef>
                          <a:spcPts val="0"/>
                        </a:spcBef>
                        <a:spcAft>
                          <a:spcPts val="0"/>
                        </a:spcAft>
                      </a:pPr>
                      <a:r>
                        <a:rPr lang="en-US" sz="2400" dirty="0">
                          <a:effectLst/>
                          <a:latin typeface="+mn-lt"/>
                          <a:ea typeface="Calibri" panose="020F0502020204030204" pitchFamily="34" charset="0"/>
                          <a:cs typeface="Calibri" panose="020F0502020204030204" pitchFamily="34" charset="0"/>
                        </a:rPr>
                        <a:t>2.2%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76727501"/>
                  </a:ext>
                </a:extLst>
              </a:tr>
              <a:tr h="590460">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marL="0" marR="0" algn="l">
                        <a:spcBef>
                          <a:spcPts val="0"/>
                        </a:spcBef>
                        <a:spcAft>
                          <a:spcPts val="0"/>
                        </a:spcAft>
                      </a:pPr>
                      <a:r>
                        <a:rPr lang="en-US" sz="2400" b="0" dirty="0">
                          <a:solidFill>
                            <a:schemeClr val="tx1"/>
                          </a:solidFill>
                          <a:effectLst/>
                        </a:rPr>
                        <a:t>Wellness and Recreation Facilities</a:t>
                      </a:r>
                      <a:endParaRPr lang="en-US" sz="24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algn="ctr">
                        <a:spcBef>
                          <a:spcPts val="0"/>
                        </a:spcBef>
                        <a:spcAft>
                          <a:spcPts val="0"/>
                        </a:spcAft>
                      </a:pPr>
                      <a:r>
                        <a:rPr lang="en-US" sz="2400" dirty="0">
                          <a:effectLst/>
                          <a:latin typeface="+mn-lt"/>
                        </a:rPr>
                        <a:t>$183.61</a:t>
                      </a:r>
                      <a:endParaRPr lang="en-US" sz="2400" dirty="0">
                        <a:effectLst/>
                        <a:latin typeface="+mn-lt"/>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algn="ctr">
                        <a:spcBef>
                          <a:spcPts val="0"/>
                        </a:spcBef>
                        <a:spcAft>
                          <a:spcPts val="0"/>
                        </a:spcAft>
                      </a:pPr>
                      <a:r>
                        <a:rPr lang="en-US" sz="2400" dirty="0">
                          <a:effectLst/>
                          <a:latin typeface="+mn-lt"/>
                          <a:ea typeface="Calibri" panose="020F0502020204030204" pitchFamily="34" charset="0"/>
                          <a:cs typeface="Calibri" panose="020F0502020204030204" pitchFamily="34" charset="0"/>
                        </a:rPr>
                        <a:t>$2.06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algn="ctr">
                        <a:spcBef>
                          <a:spcPts val="0"/>
                        </a:spcBef>
                        <a:spcAft>
                          <a:spcPts val="0"/>
                        </a:spcAft>
                      </a:pPr>
                      <a:r>
                        <a:rPr lang="en-US" sz="2400" dirty="0">
                          <a:effectLst/>
                          <a:latin typeface="+mn-lt"/>
                        </a:rPr>
                        <a:t>1.1%</a:t>
                      </a:r>
                      <a:endParaRPr lang="en-US" sz="2400" dirty="0">
                        <a:effectLst/>
                        <a:latin typeface="+mn-lt"/>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92402357"/>
                  </a:ext>
                </a:extLst>
              </a:tr>
              <a:tr h="590460">
                <a:tc>
                  <a:txBody>
                    <a:bodyPr/>
                    <a:lstStyle/>
                    <a:p>
                      <a:pPr marL="0" marR="0" algn="l">
                        <a:spcBef>
                          <a:spcPts val="0"/>
                        </a:spcBef>
                        <a:spcAft>
                          <a:spcPts val="0"/>
                        </a:spcAft>
                      </a:pPr>
                      <a:r>
                        <a:rPr lang="en-US" sz="2400" b="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Parking</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r>
                        <a:rPr lang="en-US" sz="2400" dirty="0">
                          <a:effectLst/>
                          <a:latin typeface="+mn-lt"/>
                          <a:ea typeface="Calibri" panose="020F0502020204030204" pitchFamily="34" charset="0"/>
                          <a:cs typeface="Calibri" panose="020F0502020204030204" pitchFamily="34" charset="0"/>
                        </a:rPr>
                        <a:t>$284.69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r>
                        <a:rPr lang="en-US" sz="2400" dirty="0">
                          <a:effectLst/>
                          <a:latin typeface="+mn-lt"/>
                          <a:ea typeface="Calibri" panose="020F0502020204030204" pitchFamily="34" charset="0"/>
                          <a:cs typeface="Calibri" panose="020F0502020204030204" pitchFamily="34" charset="0"/>
                        </a:rPr>
                        <a:t>$2.84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r>
                        <a:rPr lang="en-US" sz="2400" dirty="0">
                          <a:effectLst/>
                          <a:latin typeface="+mn-lt"/>
                          <a:ea typeface="Calibri" panose="020F0502020204030204" pitchFamily="34" charset="0"/>
                          <a:cs typeface="Calibri" panose="020F0502020204030204" pitchFamily="34" charset="0"/>
                        </a:rPr>
                        <a:t>0.5%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77086300"/>
                  </a:ext>
                </a:extLst>
              </a:tr>
            </a:tbl>
          </a:graphicData>
        </a:graphic>
      </p:graphicFrame>
    </p:spTree>
    <p:extLst>
      <p:ext uri="{BB962C8B-B14F-4D97-AF65-F5344CB8AC3E}">
        <p14:creationId xmlns:p14="http://schemas.microsoft.com/office/powerpoint/2010/main" val="1902530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4FD3E5AE-DCEC-864C-4853-322339D8A42E}"/>
              </a:ext>
            </a:extLst>
          </p:cNvPr>
          <p:cNvSpPr>
            <a:spLocks noGrp="1"/>
          </p:cNvSpPr>
          <p:nvPr>
            <p:ph type="title"/>
          </p:nvPr>
        </p:nvSpPr>
        <p:spPr>
          <a:xfrm>
            <a:off x="560070" y="457200"/>
            <a:ext cx="11498580" cy="1325563"/>
          </a:xfrm>
        </p:spPr>
        <p:txBody>
          <a:bodyPr/>
          <a:lstStyle/>
          <a:p>
            <a:r>
              <a:rPr lang="en-US" dirty="0"/>
              <a:t>Proposed Fiscal Year 2025 Revenue Fund Budget</a:t>
            </a:r>
          </a:p>
        </p:txBody>
      </p:sp>
      <p:graphicFrame>
        <p:nvGraphicFramePr>
          <p:cNvPr id="2" name="Table 1">
            <a:extLst>
              <a:ext uri="{FF2B5EF4-FFF2-40B4-BE49-F238E27FC236}">
                <a16:creationId xmlns:a16="http://schemas.microsoft.com/office/drawing/2014/main" id="{AC8DDF99-AE29-603D-3EDD-35BB46611577}"/>
              </a:ext>
            </a:extLst>
          </p:cNvPr>
          <p:cNvGraphicFramePr>
            <a:graphicFrameLocks noGrp="1"/>
          </p:cNvGraphicFramePr>
          <p:nvPr>
            <p:extLst>
              <p:ext uri="{D42A27DB-BD31-4B8C-83A1-F6EECF244321}">
                <p14:modId xmlns:p14="http://schemas.microsoft.com/office/powerpoint/2010/main" val="2703996835"/>
              </p:ext>
            </p:extLst>
          </p:nvPr>
        </p:nvGraphicFramePr>
        <p:xfrm>
          <a:off x="994410" y="1588453"/>
          <a:ext cx="9646922" cy="4507551"/>
        </p:xfrm>
        <a:graphic>
          <a:graphicData uri="http://schemas.openxmlformats.org/drawingml/2006/table">
            <a:tbl>
              <a:tblPr firstRow="1" firstCol="1" bandRow="1"/>
              <a:tblGrid>
                <a:gridCol w="302179">
                  <a:extLst>
                    <a:ext uri="{9D8B030D-6E8A-4147-A177-3AD203B41FA5}">
                      <a16:colId xmlns:a16="http://schemas.microsoft.com/office/drawing/2014/main" val="778361691"/>
                    </a:ext>
                  </a:extLst>
                </a:gridCol>
                <a:gridCol w="3802893">
                  <a:extLst>
                    <a:ext uri="{9D8B030D-6E8A-4147-A177-3AD203B41FA5}">
                      <a16:colId xmlns:a16="http://schemas.microsoft.com/office/drawing/2014/main" val="3286517566"/>
                    </a:ext>
                  </a:extLst>
                </a:gridCol>
                <a:gridCol w="1334149">
                  <a:extLst>
                    <a:ext uri="{9D8B030D-6E8A-4147-A177-3AD203B41FA5}">
                      <a16:colId xmlns:a16="http://schemas.microsoft.com/office/drawing/2014/main" val="996181297"/>
                    </a:ext>
                  </a:extLst>
                </a:gridCol>
                <a:gridCol w="1539403">
                  <a:extLst>
                    <a:ext uri="{9D8B030D-6E8A-4147-A177-3AD203B41FA5}">
                      <a16:colId xmlns:a16="http://schemas.microsoft.com/office/drawing/2014/main" val="3078025017"/>
                    </a:ext>
                  </a:extLst>
                </a:gridCol>
                <a:gridCol w="1334149">
                  <a:extLst>
                    <a:ext uri="{9D8B030D-6E8A-4147-A177-3AD203B41FA5}">
                      <a16:colId xmlns:a16="http://schemas.microsoft.com/office/drawing/2014/main" val="724917165"/>
                    </a:ext>
                  </a:extLst>
                </a:gridCol>
                <a:gridCol w="1334149">
                  <a:extLst>
                    <a:ext uri="{9D8B030D-6E8A-4147-A177-3AD203B41FA5}">
                      <a16:colId xmlns:a16="http://schemas.microsoft.com/office/drawing/2014/main" val="157783256"/>
                    </a:ext>
                  </a:extLst>
                </a:gridCol>
              </a:tblGrid>
              <a:tr h="965903">
                <a:tc gridSpan="2">
                  <a:txBody>
                    <a:bodyPr/>
                    <a:lstStyle/>
                    <a:p>
                      <a:pPr marL="0" marR="0" algn="ctr">
                        <a:spcBef>
                          <a:spcPts val="0"/>
                        </a:spcBef>
                        <a:spcAft>
                          <a:spcPts val="0"/>
                        </a:spcAft>
                      </a:pPr>
                      <a:r>
                        <a:rPr lang="en-US" sz="2000" b="1" i="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 in millions</a:t>
                      </a:r>
                      <a:endParaRPr lang="en-US"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85000"/>
                      </a:schemeClr>
                    </a:solidFill>
                  </a:tcPr>
                </a:tc>
                <a:tc hMerge="1">
                  <a:txBody>
                    <a:bodyPr/>
                    <a:lstStyle/>
                    <a:p>
                      <a:endParaRPr lang="en-US"/>
                    </a:p>
                  </a:txBody>
                  <a:tcPr/>
                </a:tc>
                <a:tc>
                  <a:txBody>
                    <a:bodyPr/>
                    <a:lstStyle/>
                    <a:p>
                      <a:pPr marL="0" marR="0" algn="ctr">
                        <a:spcBef>
                          <a:spcPts val="0"/>
                        </a:spcBef>
                        <a:spcAft>
                          <a:spcPts val="0"/>
                        </a:spcAft>
                      </a:pPr>
                      <a:r>
                        <a:rPr lang="en-US"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FY2024 Current Budget</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85000"/>
                      </a:schemeClr>
                    </a:solidFill>
                  </a:tcPr>
                </a:tc>
                <a:tc>
                  <a:txBody>
                    <a:bodyPr/>
                    <a:lstStyle/>
                    <a:p>
                      <a:pPr marL="0" marR="0" algn="ctr">
                        <a:spcBef>
                          <a:spcPts val="0"/>
                        </a:spcBef>
                        <a:spcAft>
                          <a:spcPts val="0"/>
                        </a:spcAft>
                      </a:pPr>
                      <a:r>
                        <a:rPr lang="en-US"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FY2025 Proposed Budget</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85000"/>
                      </a:schemeClr>
                    </a:solidFill>
                  </a:tcPr>
                </a:tc>
                <a:tc>
                  <a:txBody>
                    <a:bodyPr/>
                    <a:lstStyle/>
                    <a:p>
                      <a:pPr marL="0" marR="0" algn="ctr">
                        <a:spcBef>
                          <a:spcPts val="0"/>
                        </a:spcBef>
                        <a:spcAft>
                          <a:spcPts val="0"/>
                        </a:spcAft>
                      </a:pPr>
                      <a:r>
                        <a:rPr lang="en-US"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Change </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85000"/>
                      </a:schemeClr>
                    </a:solidFill>
                  </a:tcPr>
                </a:tc>
                <a:tc>
                  <a:txBody>
                    <a:bodyPr/>
                    <a:lstStyle/>
                    <a:p>
                      <a:pPr marL="0" marR="0" algn="ctr">
                        <a:spcBef>
                          <a:spcPts val="0"/>
                        </a:spcBef>
                        <a:spcAft>
                          <a:spcPts val="0"/>
                        </a:spcAft>
                      </a:pPr>
                      <a:r>
                        <a:rPr lang="en-US"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Change</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85000"/>
                      </a:schemeClr>
                    </a:solidFill>
                  </a:tcPr>
                </a:tc>
                <a:extLst>
                  <a:ext uri="{0D108BD9-81ED-4DB2-BD59-A6C34878D82A}">
                    <a16:rowId xmlns:a16="http://schemas.microsoft.com/office/drawing/2014/main" val="1196472615"/>
                  </a:ext>
                </a:extLst>
              </a:tr>
              <a:tr h="321968">
                <a:tc gridSpan="2">
                  <a:txBody>
                    <a:bodyPr/>
                    <a:lstStyle/>
                    <a:p>
                      <a:pPr marL="0" marR="0" algn="just">
                        <a:spcBef>
                          <a:spcPts val="0"/>
                        </a:spcBef>
                        <a:spcAft>
                          <a:spcPts val="0"/>
                        </a:spcAft>
                      </a:pPr>
                      <a:r>
                        <a:rPr lang="en-US" sz="20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Revenues</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marL="0" marR="0" algn="r">
                        <a:spcBef>
                          <a:spcPts val="0"/>
                        </a:spcBef>
                        <a:spcAft>
                          <a:spcPts val="0"/>
                        </a:spcAft>
                      </a:pPr>
                      <a:r>
                        <a:rPr lang="en-US" sz="20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62828241"/>
                  </a:ext>
                </a:extLst>
              </a:tr>
              <a:tr h="321968">
                <a:tc>
                  <a:txBody>
                    <a:bodyPr/>
                    <a:lstStyle/>
                    <a:p>
                      <a:pPr marL="0" marR="0" algn="just">
                        <a:spcBef>
                          <a:spcPts val="0"/>
                        </a:spcBef>
                        <a:spcAft>
                          <a:spcPts val="0"/>
                        </a:spcAft>
                      </a:pPr>
                      <a:r>
                        <a:rPr lang="en-US" sz="20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just">
                        <a:spcBef>
                          <a:spcPts val="0"/>
                        </a:spcBef>
                        <a:spcAft>
                          <a:spcPts val="0"/>
                        </a:spcAft>
                      </a:pPr>
                      <a:r>
                        <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Operating Revenue</a:t>
                      </a:r>
                    </a:p>
                  </a:txBody>
                  <a:tcPr marL="68580" marR="6858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$104.4</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$111.2</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$6.8</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6.5%</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571025748"/>
                  </a:ext>
                </a:extLst>
              </a:tr>
              <a:tr h="321968">
                <a:tc>
                  <a:txBody>
                    <a:bodyPr/>
                    <a:lstStyle/>
                    <a:p>
                      <a:pPr marL="0" marR="0" algn="just">
                        <a:spcBef>
                          <a:spcPts val="0"/>
                        </a:spcBef>
                        <a:spcAft>
                          <a:spcPts val="0"/>
                        </a:spcAft>
                      </a:pPr>
                      <a:r>
                        <a:rPr lang="en-US" sz="20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just">
                        <a:spcBef>
                          <a:spcPts val="0"/>
                        </a:spcBef>
                        <a:spcAft>
                          <a:spcPts val="0"/>
                        </a:spcAft>
                      </a:pPr>
                      <a:r>
                        <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Fund balance for 1x investments</a:t>
                      </a:r>
                    </a:p>
                  </a:txBody>
                  <a:tcPr marL="68580" marR="6858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$7.5</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64249104"/>
                  </a:ext>
                </a:extLst>
              </a:tr>
              <a:tr h="321968">
                <a:tc gridSpan="2">
                  <a:txBody>
                    <a:bodyPr/>
                    <a:lstStyle/>
                    <a:p>
                      <a:pPr marL="0" marR="0" algn="just">
                        <a:spcBef>
                          <a:spcPts val="0"/>
                        </a:spcBef>
                        <a:spcAft>
                          <a:spcPts val="0"/>
                        </a:spcAft>
                      </a:pPr>
                      <a:r>
                        <a:rPr lang="en-US"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budgeted revenues</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marL="0" marR="0" algn="r">
                        <a:spcBef>
                          <a:spcPts val="0"/>
                        </a:spcBef>
                        <a:spcAft>
                          <a:spcPts val="0"/>
                        </a:spcAft>
                      </a:pPr>
                      <a:r>
                        <a:rPr lang="en-US" sz="20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$104.4</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$118.7</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$14.3</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13.7%</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115822834"/>
                  </a:ext>
                </a:extLst>
              </a:tr>
              <a:tr h="321968">
                <a:tc gridSpan="2">
                  <a:txBody>
                    <a:bodyPr/>
                    <a:lstStyle/>
                    <a:p>
                      <a:pPr marL="0" marR="0" algn="just">
                        <a:spcBef>
                          <a:spcPts val="0"/>
                        </a:spcBef>
                        <a:spcAft>
                          <a:spcPts val="0"/>
                        </a:spcAft>
                      </a:pPr>
                      <a:r>
                        <a:rPr lang="en-US" sz="20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Expenses</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endParaRPr lang="en-US" sz="2000" dirty="0">
                        <a:solidFill>
                          <a:schemeClr val="tx1"/>
                        </a:solidFill>
                        <a:effectLst/>
                        <a:latin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endParaRPr lang="en-US" sz="2000">
                        <a:solidFill>
                          <a:schemeClr val="tx1"/>
                        </a:solidFill>
                        <a:effectLst/>
                        <a:latin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endParaRPr lang="en-US" sz="2000">
                        <a:solidFill>
                          <a:schemeClr val="tx1"/>
                        </a:solidFill>
                        <a:effectLst/>
                        <a:latin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endParaRPr lang="en-US" sz="2000">
                        <a:solidFill>
                          <a:schemeClr val="tx1"/>
                        </a:solidFill>
                        <a:effectLst/>
                        <a:latin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750800713"/>
                  </a:ext>
                </a:extLst>
              </a:tr>
              <a:tr h="321968">
                <a:tc>
                  <a:txBody>
                    <a:bodyPr/>
                    <a:lstStyle/>
                    <a:p>
                      <a:endParaRPr lang="en-US" sz="2000">
                        <a:effectLst/>
                        <a:latin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just">
                        <a:spcBef>
                          <a:spcPts val="0"/>
                        </a:spcBef>
                        <a:spcAft>
                          <a:spcPts val="0"/>
                        </a:spcAft>
                      </a:pPr>
                      <a:r>
                        <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Compensation</a:t>
                      </a:r>
                    </a:p>
                  </a:txBody>
                  <a:tcPr marL="68580" marR="6858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$26.4 </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$28.7 </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$2.3</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8.8%</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99661312"/>
                  </a:ext>
                </a:extLst>
              </a:tr>
              <a:tr h="321968">
                <a:tc>
                  <a:txBody>
                    <a:bodyPr/>
                    <a:lstStyle/>
                    <a:p>
                      <a:endParaRPr lang="en-US" sz="2000">
                        <a:effectLst/>
                        <a:latin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just">
                        <a:spcBef>
                          <a:spcPts val="0"/>
                        </a:spcBef>
                        <a:spcAft>
                          <a:spcPts val="0"/>
                        </a:spcAft>
                      </a:pPr>
                      <a:r>
                        <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Other operating costs</a:t>
                      </a:r>
                    </a:p>
                  </a:txBody>
                  <a:tcPr marL="68580" marR="6858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$79.2 </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$92.1 </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$12.9</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16.2%</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86302847"/>
                  </a:ext>
                </a:extLst>
              </a:tr>
              <a:tr h="321968">
                <a:tc gridSpan="2">
                  <a:txBody>
                    <a:bodyPr/>
                    <a:lstStyle/>
                    <a:p>
                      <a:pPr marL="0" marR="0" algn="just">
                        <a:spcBef>
                          <a:spcPts val="0"/>
                        </a:spcBef>
                        <a:spcAft>
                          <a:spcPts val="0"/>
                        </a:spcAft>
                      </a:pPr>
                      <a:r>
                        <a:rPr lang="en-US" sz="20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budgeted expenses</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marL="0" marR="0" algn="r">
                        <a:spcBef>
                          <a:spcPts val="0"/>
                        </a:spcBef>
                        <a:spcAft>
                          <a:spcPts val="0"/>
                        </a:spcAft>
                      </a:pPr>
                      <a:r>
                        <a:rPr lang="en-US" sz="20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$105.6 </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$120.8</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$15.2</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14.4%</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407696229"/>
                  </a:ext>
                </a:extLst>
              </a:tr>
              <a:tr h="321968">
                <a:tc gridSpan="2">
                  <a:txBody>
                    <a:bodyPr/>
                    <a:lstStyle/>
                    <a:p>
                      <a:pPr marL="0" marR="0" algn="just">
                        <a:spcBef>
                          <a:spcPts val="0"/>
                        </a:spcBef>
                        <a:spcAft>
                          <a:spcPts val="0"/>
                        </a:spcAft>
                      </a:pPr>
                      <a:r>
                        <a:rPr lang="en-US" sz="20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Budget gap</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marL="0" marR="0" algn="r">
                        <a:spcBef>
                          <a:spcPts val="0"/>
                        </a:spcBef>
                        <a:spcAft>
                          <a:spcPts val="0"/>
                        </a:spcAft>
                      </a:pPr>
                      <a:r>
                        <a:rPr lang="en-US" sz="20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($1.2)</a:t>
                      </a:r>
                      <a:endParaRPr lang="en-US" sz="2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($2.1)</a:t>
                      </a:r>
                      <a:endParaRPr lang="en-US" sz="2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endParaRPr lang="en-US" sz="2000">
                        <a:solidFill>
                          <a:schemeClr val="tx1"/>
                        </a:solidFill>
                        <a:effectLst/>
                        <a:latin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endParaRPr lang="en-US" sz="2000">
                        <a:solidFill>
                          <a:schemeClr val="tx1"/>
                        </a:solidFill>
                        <a:effectLst/>
                        <a:latin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84081626"/>
                  </a:ext>
                </a:extLst>
              </a:tr>
              <a:tr h="321968">
                <a:tc gridSpan="2">
                  <a:txBody>
                    <a:bodyPr/>
                    <a:lstStyle/>
                    <a:p>
                      <a:pPr marL="0" marR="0">
                        <a:spcBef>
                          <a:spcPts val="0"/>
                        </a:spcBef>
                        <a:spcAft>
                          <a:spcPts val="0"/>
                        </a:spcAft>
                      </a:pPr>
                      <a:r>
                        <a:rPr lang="en-US" sz="2000" i="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Fund balance to balance budget</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marL="0" marR="0" algn="r">
                        <a:spcBef>
                          <a:spcPts val="0"/>
                        </a:spcBef>
                        <a:spcAft>
                          <a:spcPts val="0"/>
                        </a:spcAft>
                      </a:pPr>
                      <a:r>
                        <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$2.8</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$2.8</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963699742"/>
                  </a:ext>
                </a:extLst>
              </a:tr>
              <a:tr h="321968">
                <a:tc gridSpan="2">
                  <a:txBody>
                    <a:bodyPr/>
                    <a:lstStyle/>
                    <a:p>
                      <a:pPr marL="0" marR="0" algn="just">
                        <a:spcBef>
                          <a:spcPts val="0"/>
                        </a:spcBef>
                        <a:spcAft>
                          <a:spcPts val="0"/>
                        </a:spcAft>
                      </a:pPr>
                      <a:r>
                        <a:rPr lang="en-US" sz="20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Budget balance</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marL="0" marR="0" algn="r">
                        <a:spcBef>
                          <a:spcPts val="0"/>
                        </a:spcBef>
                        <a:spcAft>
                          <a:spcPts val="0"/>
                        </a:spcAft>
                      </a:pPr>
                      <a:r>
                        <a:rPr lang="en-US" sz="20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$1.6</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$0.7</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94621237"/>
                  </a:ext>
                </a:extLst>
              </a:tr>
            </a:tbl>
          </a:graphicData>
        </a:graphic>
      </p:graphicFrame>
      <p:sp>
        <p:nvSpPr>
          <p:cNvPr id="4" name="TextBox 3">
            <a:extLst>
              <a:ext uri="{FF2B5EF4-FFF2-40B4-BE49-F238E27FC236}">
                <a16:creationId xmlns:a16="http://schemas.microsoft.com/office/drawing/2014/main" id="{4A7F128D-420B-9281-5FB6-CF6AFF3B473B}"/>
              </a:ext>
            </a:extLst>
          </p:cNvPr>
          <p:cNvSpPr txBox="1"/>
          <p:nvPr/>
        </p:nvSpPr>
        <p:spPr>
          <a:xfrm>
            <a:off x="994410" y="6263640"/>
            <a:ext cx="4812030" cy="369332"/>
          </a:xfrm>
          <a:prstGeom prst="rect">
            <a:avLst/>
          </a:prstGeom>
          <a:noFill/>
        </p:spPr>
        <p:txBody>
          <a:bodyPr wrap="square" rtlCol="0">
            <a:spAutoFit/>
          </a:bodyPr>
          <a:lstStyle/>
          <a:p>
            <a:r>
              <a:rPr lang="en-US" sz="1800" i="1" dirty="0">
                <a:effectLst/>
                <a:latin typeface="Calibri" panose="020F0502020204030204" pitchFamily="34" charset="0"/>
                <a:ea typeface="Calibri" panose="020F0502020204030204" pitchFamily="34" charset="0"/>
              </a:rPr>
              <a:t>Numbers may not add due to rounding</a:t>
            </a:r>
            <a:endParaRPr lang="en-US" dirty="0"/>
          </a:p>
        </p:txBody>
      </p:sp>
    </p:spTree>
    <p:extLst>
      <p:ext uri="{BB962C8B-B14F-4D97-AF65-F5344CB8AC3E}">
        <p14:creationId xmlns:p14="http://schemas.microsoft.com/office/powerpoint/2010/main" val="11074505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A61399-22EA-4FAD-B4E5-F2663E16AB1E}"/>
              </a:ext>
            </a:extLst>
          </p:cNvPr>
          <p:cNvSpPr>
            <a:spLocks noGrp="1"/>
          </p:cNvSpPr>
          <p:nvPr>
            <p:ph type="title"/>
          </p:nvPr>
        </p:nvSpPr>
        <p:spPr/>
        <p:txBody>
          <a:bodyPr/>
          <a:lstStyle/>
          <a:p>
            <a:r>
              <a:rPr lang="en-US" dirty="0"/>
              <a:t>Board Motion June</a:t>
            </a:r>
          </a:p>
        </p:txBody>
      </p:sp>
      <p:sp>
        <p:nvSpPr>
          <p:cNvPr id="3" name="Content Placeholder 2">
            <a:extLst>
              <a:ext uri="{FF2B5EF4-FFF2-40B4-BE49-F238E27FC236}">
                <a16:creationId xmlns:a16="http://schemas.microsoft.com/office/drawing/2014/main" id="{98FCF3F6-7F47-4123-8208-287144D515CF}"/>
              </a:ext>
            </a:extLst>
          </p:cNvPr>
          <p:cNvSpPr>
            <a:spLocks noGrp="1"/>
          </p:cNvSpPr>
          <p:nvPr>
            <p:ph idx="1"/>
          </p:nvPr>
        </p:nvSpPr>
        <p:spPr>
          <a:xfrm>
            <a:off x="838200" y="1497330"/>
            <a:ext cx="10515599" cy="5134475"/>
          </a:xfrm>
        </p:spPr>
        <p:txBody>
          <a:bodyPr>
            <a:normAutofit fontScale="47500" lnSpcReduction="20000"/>
          </a:bodyPr>
          <a:lstStyle/>
          <a:p>
            <a:r>
              <a:rPr lang="en-US" sz="5000" dirty="0"/>
              <a:t>“The Finance and Facilities Committee recommends that the Board of Trustees adopt the following motion:</a:t>
            </a:r>
            <a:r>
              <a:rPr lang="en-US" sz="3400" dirty="0"/>
              <a:t> </a:t>
            </a:r>
          </a:p>
          <a:p>
            <a:pPr lvl="1"/>
            <a:r>
              <a:rPr lang="en-US" sz="3800" dirty="0"/>
              <a:t>Adopt the annual total all funds operating budget for fiscal year 2025 as shown in </a:t>
            </a:r>
            <a:br>
              <a:rPr lang="en-US" sz="3800" dirty="0"/>
            </a:br>
            <a:r>
              <a:rPr lang="en-US" sz="3800" dirty="0"/>
              <a:t>Table 5.</a:t>
            </a:r>
          </a:p>
          <a:p>
            <a:pPr lvl="1"/>
            <a:r>
              <a:rPr lang="en-US" sz="3800" dirty="0"/>
              <a:t>Approve the proposed tuition structure recommendations and differential tuition rationale for fiscal year 2025 as detailed in Attachments 1A through 1H. </a:t>
            </a:r>
          </a:p>
          <a:p>
            <a:pPr lvl="1"/>
            <a:r>
              <a:rPr lang="en-US" sz="3800" dirty="0"/>
              <a:t>Tuition rates are effective summer term or fall term 2025 at the discretion of the president. The chancellor or designee is authorized to approve any required technical adjustments and is requested to incorporate any approvals at the time fiscal year 2025 tuition recommendations are presented to the Board of Trustees.</a:t>
            </a:r>
          </a:p>
          <a:p>
            <a:pPr lvl="1"/>
            <a:r>
              <a:rPr lang="en-US" sz="3800" dirty="0"/>
              <a:t>Continue the policy of market-driven tuition for closed enrollment courses, customized training, and non-credit instruction, continuing education, and contract postsecondary enrollment option programs.</a:t>
            </a:r>
          </a:p>
          <a:p>
            <a:pPr lvl="1"/>
            <a:r>
              <a:rPr lang="en-US" sz="3800" dirty="0"/>
              <a:t>Approve the Revenue Fund and related fiscal year 2025 fees for room and board, student union, wellness and recreation facilities, and parking ramps/surface lots as detailed in Attachments 2A through 2E, including any housing fees that the campuses may charge for occupancy outside the academic year.</a:t>
            </a:r>
          </a:p>
          <a:p>
            <a:pPr lvl="1"/>
            <a:r>
              <a:rPr lang="en-US" sz="3800" dirty="0"/>
              <a:t>Authorize the chancellor or designee to enter into an agreement with the Learning Network of Minnesota to provide the funding appropriated to the organization in Minnesota Laws 2023, Chapter 41, Article 1, Section 3, Subdivision 4, in the amount of $4,115,000.”</a:t>
            </a:r>
          </a:p>
          <a:p>
            <a:endParaRPr lang="en-US" dirty="0"/>
          </a:p>
        </p:txBody>
      </p:sp>
    </p:spTree>
    <p:extLst>
      <p:ext uri="{BB962C8B-B14F-4D97-AF65-F5344CB8AC3E}">
        <p14:creationId xmlns:p14="http://schemas.microsoft.com/office/powerpoint/2010/main" val="25927336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E1282C6-92A0-1BFB-2229-C04F8FF1171F}"/>
              </a:ext>
            </a:extLst>
          </p:cNvPr>
          <p:cNvSpPr>
            <a:spLocks noGrp="1"/>
          </p:cNvSpPr>
          <p:nvPr>
            <p:ph type="title"/>
          </p:nvPr>
        </p:nvSpPr>
        <p:spPr>
          <a:xfrm>
            <a:off x="838200" y="365125"/>
            <a:ext cx="3038475" cy="1325563"/>
          </a:xfrm>
        </p:spPr>
        <p:txBody>
          <a:bodyPr/>
          <a:lstStyle/>
          <a:p>
            <a:r>
              <a:rPr lang="en-US"/>
              <a:t>Thank you.</a:t>
            </a:r>
            <a:endParaRPr lang="en-US" dirty="0"/>
          </a:p>
        </p:txBody>
      </p:sp>
      <p:pic>
        <p:nvPicPr>
          <p:cNvPr id="18" name="Picture Placeholder 17" descr="Minnesota State logo.">
            <a:extLst>
              <a:ext uri="{FF2B5EF4-FFF2-40B4-BE49-F238E27FC236}">
                <a16:creationId xmlns:a16="http://schemas.microsoft.com/office/drawing/2014/main" id="{1CA5E9F0-4841-EB68-BE40-73D57F491FF9}"/>
              </a:ext>
            </a:extLst>
          </p:cNvPr>
          <p:cNvPicPr>
            <a:picLocks noGrp="1" noChangeAspect="1"/>
          </p:cNvPicPr>
          <p:nvPr>
            <p:ph type="pic" sz="quarter" idx="10"/>
          </p:nvPr>
        </p:nvPicPr>
        <p:blipFill rotWithShape="1">
          <a:blip r:embed="rId2">
            <a:extLst>
              <a:ext uri="{28A0092B-C50C-407E-A947-70E740481C1C}">
                <a14:useLocalDpi xmlns:a14="http://schemas.microsoft.com/office/drawing/2010/main" val="0"/>
              </a:ext>
            </a:extLst>
          </a:blip>
          <a:srcRect t="532" b="532"/>
          <a:stretch/>
        </p:blipFill>
        <p:spPr>
          <a:xfrm>
            <a:off x="4413504" y="1398655"/>
            <a:ext cx="3364992" cy="1548826"/>
          </a:xfrm>
        </p:spPr>
      </p:pic>
      <p:sp>
        <p:nvSpPr>
          <p:cNvPr id="8" name="Text Placeholder 7">
            <a:extLst>
              <a:ext uri="{FF2B5EF4-FFF2-40B4-BE49-F238E27FC236}">
                <a16:creationId xmlns:a16="http://schemas.microsoft.com/office/drawing/2014/main" id="{B70B7327-EBE3-138E-583A-97566E13B39F}"/>
              </a:ext>
            </a:extLst>
          </p:cNvPr>
          <p:cNvSpPr>
            <a:spLocks noGrp="1"/>
          </p:cNvSpPr>
          <p:nvPr>
            <p:ph type="body" sz="quarter" idx="11"/>
          </p:nvPr>
        </p:nvSpPr>
        <p:spPr>
          <a:xfrm>
            <a:off x="4005263" y="3354895"/>
            <a:ext cx="4181475" cy="1548826"/>
          </a:xfrm>
        </p:spPr>
        <p:txBody>
          <a:bodyPr>
            <a:normAutofit lnSpcReduction="10000"/>
          </a:bodyPr>
          <a:lstStyle/>
          <a:p>
            <a:pPr lvl="0"/>
            <a:r>
              <a:rPr lang="en-US" dirty="0"/>
              <a:t>30 </a:t>
            </a:r>
            <a:r>
              <a:rPr lang="en-US" noProof="0" dirty="0"/>
              <a:t>East 7th Street, Suite 350</a:t>
            </a:r>
          </a:p>
          <a:p>
            <a:pPr lvl="0"/>
            <a:r>
              <a:rPr lang="en-US" noProof="0" dirty="0"/>
              <a:t>St. Paul, MN  55101-7804</a:t>
            </a:r>
          </a:p>
          <a:p>
            <a:pPr lvl="0"/>
            <a:endParaRPr lang="en-US" noProof="0" dirty="0"/>
          </a:p>
          <a:p>
            <a:pPr lvl="0"/>
            <a:r>
              <a:rPr lang="en-US" noProof="0" dirty="0"/>
              <a:t>651-201-1800</a:t>
            </a:r>
          </a:p>
          <a:p>
            <a:pPr lvl="0"/>
            <a:r>
              <a:rPr lang="en-US" noProof="0" dirty="0"/>
              <a:t>888-667-2848</a:t>
            </a:r>
            <a:endParaRPr lang="en-US" dirty="0"/>
          </a:p>
        </p:txBody>
      </p:sp>
      <p:sp>
        <p:nvSpPr>
          <p:cNvPr id="63" name="Text Placeholder 62">
            <a:extLst>
              <a:ext uri="{FF2B5EF4-FFF2-40B4-BE49-F238E27FC236}">
                <a16:creationId xmlns:a16="http://schemas.microsoft.com/office/drawing/2014/main" id="{E7C049AE-FCF5-7316-B58C-5C08009C6E60}"/>
              </a:ext>
            </a:extLst>
          </p:cNvPr>
          <p:cNvSpPr>
            <a:spLocks noGrp="1"/>
          </p:cNvSpPr>
          <p:nvPr>
            <p:ph type="body" sz="quarter" idx="13"/>
          </p:nvPr>
        </p:nvSpPr>
        <p:spPr>
          <a:xfrm>
            <a:off x="4017963" y="4903721"/>
            <a:ext cx="4202112" cy="555692"/>
          </a:xfrm>
        </p:spPr>
        <p:txBody>
          <a:bodyPr/>
          <a:lstStyle/>
          <a:p>
            <a:r>
              <a:rPr lang="en-US" dirty="0"/>
              <a:t>MinnState.edu</a:t>
            </a:r>
          </a:p>
        </p:txBody>
      </p:sp>
      <p:sp>
        <p:nvSpPr>
          <p:cNvPr id="6" name="Text Placeholder 5">
            <a:extLst>
              <a:ext uri="{FF2B5EF4-FFF2-40B4-BE49-F238E27FC236}">
                <a16:creationId xmlns:a16="http://schemas.microsoft.com/office/drawing/2014/main" id="{6EA8FC90-B7D5-0BD1-6CBE-73BD215174B8}"/>
              </a:ext>
            </a:extLst>
          </p:cNvPr>
          <p:cNvSpPr>
            <a:spLocks noGrp="1"/>
          </p:cNvSpPr>
          <p:nvPr>
            <p:ph type="body" sz="quarter" idx="12"/>
          </p:nvPr>
        </p:nvSpPr>
        <p:spPr>
          <a:xfrm>
            <a:off x="0" y="6049963"/>
            <a:ext cx="12192000" cy="661987"/>
          </a:xfrm>
        </p:spPr>
        <p:txBody>
          <a:bodyPr>
            <a:normAutofit/>
          </a:bodyPr>
          <a:lstStyle/>
          <a:p>
            <a:r>
              <a:rPr lang="en-US" dirty="0"/>
              <a:t>This document is available in alternative formats to individuals with disabilities. To request an alternate format, contact Human Resources at 651-201-1664.</a:t>
            </a:r>
          </a:p>
          <a:p>
            <a:r>
              <a:rPr lang="en-US" dirty="0"/>
              <a:t>Individuals with hearing or speech disabilities may contact us via their preferred Telecommunications Relay Service.</a:t>
            </a:r>
          </a:p>
          <a:p>
            <a:r>
              <a:rPr lang="en-US" dirty="0"/>
              <a:t>Minnesota State is an affirmative action, equal opportunity employer and educator.</a:t>
            </a:r>
          </a:p>
        </p:txBody>
      </p:sp>
    </p:spTree>
    <p:extLst>
      <p:ext uri="{BB962C8B-B14F-4D97-AF65-F5344CB8AC3E}">
        <p14:creationId xmlns:p14="http://schemas.microsoft.com/office/powerpoint/2010/main" val="18261688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9B1B440-CFDC-BE0A-0BE3-97C6A49CCB8E}"/>
              </a:ext>
            </a:extLst>
          </p:cNvPr>
          <p:cNvSpPr>
            <a:spLocks noGrp="1"/>
          </p:cNvSpPr>
          <p:nvPr>
            <p:ph type="title"/>
          </p:nvPr>
        </p:nvSpPr>
        <p:spPr/>
        <p:txBody>
          <a:bodyPr anchor="ctr">
            <a:normAutofit fontScale="90000"/>
          </a:bodyPr>
          <a:lstStyle/>
          <a:p>
            <a:r>
              <a:rPr lang="en-US" dirty="0"/>
              <a:t>Board Policy 5.9 State Budget Requests &amp; Annual Operating Budget Planning &amp; Approval Timeline</a:t>
            </a:r>
          </a:p>
        </p:txBody>
      </p:sp>
      <p:sp>
        <p:nvSpPr>
          <p:cNvPr id="4" name="Content Placeholder 3">
            <a:extLst>
              <a:ext uri="{FF2B5EF4-FFF2-40B4-BE49-F238E27FC236}">
                <a16:creationId xmlns:a16="http://schemas.microsoft.com/office/drawing/2014/main" id="{F0D36B34-1963-8FB2-A40A-A106BB5DB90C}"/>
              </a:ext>
            </a:extLst>
          </p:cNvPr>
          <p:cNvSpPr>
            <a:spLocks noGrp="1"/>
          </p:cNvSpPr>
          <p:nvPr>
            <p:ph idx="1"/>
          </p:nvPr>
        </p:nvSpPr>
        <p:spPr>
          <a:xfrm>
            <a:off x="838200" y="1825624"/>
            <a:ext cx="10963275" cy="4806181"/>
          </a:xfrm>
        </p:spPr>
        <p:txBody>
          <a:bodyPr>
            <a:normAutofit fontScale="92500" lnSpcReduction="10000"/>
          </a:bodyPr>
          <a:lstStyle/>
          <a:p>
            <a:pPr marL="457200"/>
            <a:r>
              <a:rPr lang="en-US" dirty="0"/>
              <a:t>May 20 – Legislative session ends</a:t>
            </a:r>
          </a:p>
          <a:p>
            <a:pPr marL="457200"/>
            <a:r>
              <a:rPr lang="en-US" dirty="0"/>
              <a:t>May 22 – Board of Trustees FY2025 operating budget first reading</a:t>
            </a:r>
          </a:p>
          <a:p>
            <a:pPr marL="457200"/>
            <a:r>
              <a:rPr lang="en-US" dirty="0"/>
              <a:t>June 17-18 – Board of Trustees FY2025 operating budget second reading and approval</a:t>
            </a:r>
          </a:p>
          <a:p>
            <a:pPr marL="457200"/>
            <a:r>
              <a:rPr lang="en-US" dirty="0"/>
              <a:t>July 1 – Start of FY2025</a:t>
            </a:r>
          </a:p>
          <a:p>
            <a:pPr marL="457200"/>
            <a:r>
              <a:rPr lang="en-US" dirty="0"/>
              <a:t>Summer/fall – Development of FY2026-2027 biennial budget request</a:t>
            </a:r>
          </a:p>
          <a:p>
            <a:pPr marL="457200"/>
            <a:r>
              <a:rPr lang="en-US" dirty="0"/>
              <a:t>October 2024 – Biennial budget request first reading</a:t>
            </a:r>
          </a:p>
          <a:p>
            <a:pPr marL="457200"/>
            <a:r>
              <a:rPr lang="en-US" dirty="0"/>
              <a:t>November 2024 – Biennial budget request second reading and approval</a:t>
            </a:r>
          </a:p>
          <a:p>
            <a:pPr marL="457200"/>
            <a:r>
              <a:rPr lang="en-US" dirty="0"/>
              <a:t>Late November 2024 – Submit biennial budget request to Minnesota Management and Budget</a:t>
            </a:r>
          </a:p>
          <a:p>
            <a:pPr marL="457200"/>
            <a:endParaRPr lang="en-US" i="1" dirty="0"/>
          </a:p>
        </p:txBody>
      </p:sp>
    </p:spTree>
    <p:extLst>
      <p:ext uri="{BB962C8B-B14F-4D97-AF65-F5344CB8AC3E}">
        <p14:creationId xmlns:p14="http://schemas.microsoft.com/office/powerpoint/2010/main" val="19910429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A61399-22EA-4FAD-B4E5-F2663E16AB1E}"/>
              </a:ext>
            </a:extLst>
          </p:cNvPr>
          <p:cNvSpPr>
            <a:spLocks noGrp="1"/>
          </p:cNvSpPr>
          <p:nvPr>
            <p:ph type="title"/>
          </p:nvPr>
        </p:nvSpPr>
        <p:spPr/>
        <p:txBody>
          <a:bodyPr/>
          <a:lstStyle/>
          <a:p>
            <a:r>
              <a:rPr lang="en-US" dirty="0"/>
              <a:t>Board Motion June</a:t>
            </a:r>
          </a:p>
        </p:txBody>
      </p:sp>
      <p:sp>
        <p:nvSpPr>
          <p:cNvPr id="3" name="Content Placeholder 2">
            <a:extLst>
              <a:ext uri="{FF2B5EF4-FFF2-40B4-BE49-F238E27FC236}">
                <a16:creationId xmlns:a16="http://schemas.microsoft.com/office/drawing/2014/main" id="{98FCF3F6-7F47-4123-8208-287144D515CF}"/>
              </a:ext>
            </a:extLst>
          </p:cNvPr>
          <p:cNvSpPr>
            <a:spLocks noGrp="1"/>
          </p:cNvSpPr>
          <p:nvPr>
            <p:ph idx="1"/>
          </p:nvPr>
        </p:nvSpPr>
        <p:spPr>
          <a:xfrm>
            <a:off x="838200" y="1497330"/>
            <a:ext cx="10515599" cy="5134475"/>
          </a:xfrm>
        </p:spPr>
        <p:txBody>
          <a:bodyPr>
            <a:normAutofit fontScale="47500" lnSpcReduction="20000"/>
          </a:bodyPr>
          <a:lstStyle/>
          <a:p>
            <a:r>
              <a:rPr lang="en-US" sz="5000" dirty="0"/>
              <a:t>“The Finance and Facilities Committee recommends that the Board of Trustees adopt the following motion:</a:t>
            </a:r>
            <a:r>
              <a:rPr lang="en-US" sz="3400" dirty="0"/>
              <a:t> </a:t>
            </a:r>
          </a:p>
          <a:p>
            <a:pPr lvl="1"/>
            <a:r>
              <a:rPr lang="en-US" sz="3800" dirty="0"/>
              <a:t>Adopt the annual total all funds operating budget for fiscal year 2025 as shown in </a:t>
            </a:r>
            <a:br>
              <a:rPr lang="en-US" sz="3800" dirty="0"/>
            </a:br>
            <a:r>
              <a:rPr lang="en-US" sz="3800" dirty="0"/>
              <a:t>Table 5.</a:t>
            </a:r>
          </a:p>
          <a:p>
            <a:pPr lvl="1"/>
            <a:r>
              <a:rPr lang="en-US" sz="3800" dirty="0"/>
              <a:t>Approve the proposed tuition structure recommendations and differential tuition rationale for fiscal year 2025 as detailed in Attachments 1A through 1H. </a:t>
            </a:r>
          </a:p>
          <a:p>
            <a:pPr lvl="1"/>
            <a:r>
              <a:rPr lang="en-US" sz="3800" dirty="0"/>
              <a:t>Tuition rates are effective summer term or fall term 2025 at the discretion of the president. The chancellor or designee is authorized to approve any required technical adjustments and is requested to incorporate any approvals at the time fiscal year 2025 tuition recommendations are presented to the Board of Trustees.</a:t>
            </a:r>
          </a:p>
          <a:p>
            <a:pPr lvl="1"/>
            <a:r>
              <a:rPr lang="en-US" sz="3800" dirty="0"/>
              <a:t>Continue the policy of market-driven tuition for closed enrollment courses, customized training, and non-credit instruction, continuing education, and contract postsecondary enrollment option programs.</a:t>
            </a:r>
          </a:p>
          <a:p>
            <a:pPr lvl="1"/>
            <a:r>
              <a:rPr lang="en-US" sz="3800" dirty="0"/>
              <a:t>Approve the Revenue Fund and related fiscal year 2025 fees for room and board, student union, wellness and recreation facilities, and parking ramps/surface lots as detailed in Attachments 2A through 2E, including any housing fees that the campuses may charge for occupancy outside the academic year.</a:t>
            </a:r>
          </a:p>
          <a:p>
            <a:pPr lvl="1"/>
            <a:r>
              <a:rPr lang="en-US" sz="3800" dirty="0"/>
              <a:t>Authorize the chancellor or designee to enter into an agreement with the Learning Network of Minnesota to provide the funding appropriated to the organization in Minnesota Laws 2023, Chapter 41, Article 1, Section 3, Subdivision 4, in the amount of $4,115,000.”</a:t>
            </a:r>
          </a:p>
          <a:p>
            <a:endParaRPr lang="en-US" dirty="0"/>
          </a:p>
        </p:txBody>
      </p:sp>
    </p:spTree>
    <p:extLst>
      <p:ext uri="{BB962C8B-B14F-4D97-AF65-F5344CB8AC3E}">
        <p14:creationId xmlns:p14="http://schemas.microsoft.com/office/powerpoint/2010/main" val="29370137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4FD3E5AE-DCEC-864C-4853-322339D8A42E}"/>
              </a:ext>
            </a:extLst>
          </p:cNvPr>
          <p:cNvSpPr>
            <a:spLocks noGrp="1"/>
          </p:cNvSpPr>
          <p:nvPr>
            <p:ph type="title"/>
          </p:nvPr>
        </p:nvSpPr>
        <p:spPr>
          <a:xfrm>
            <a:off x="838200" y="457201"/>
            <a:ext cx="10515600" cy="868680"/>
          </a:xfrm>
        </p:spPr>
        <p:txBody>
          <a:bodyPr/>
          <a:lstStyle/>
          <a:p>
            <a:r>
              <a:rPr lang="en-US" dirty="0"/>
              <a:t>Proposed Fiscal Year 2025 All Funds Budget</a:t>
            </a:r>
          </a:p>
        </p:txBody>
      </p:sp>
      <p:graphicFrame>
        <p:nvGraphicFramePr>
          <p:cNvPr id="3" name="Table 2">
            <a:extLst>
              <a:ext uri="{FF2B5EF4-FFF2-40B4-BE49-F238E27FC236}">
                <a16:creationId xmlns:a16="http://schemas.microsoft.com/office/drawing/2014/main" id="{9931A548-843E-A96E-7431-E35A8C702F37}"/>
              </a:ext>
            </a:extLst>
          </p:cNvPr>
          <p:cNvGraphicFramePr>
            <a:graphicFrameLocks noGrp="1"/>
          </p:cNvGraphicFramePr>
          <p:nvPr>
            <p:extLst>
              <p:ext uri="{D42A27DB-BD31-4B8C-83A1-F6EECF244321}">
                <p14:modId xmlns:p14="http://schemas.microsoft.com/office/powerpoint/2010/main" val="540495683"/>
              </p:ext>
            </p:extLst>
          </p:nvPr>
        </p:nvGraphicFramePr>
        <p:xfrm>
          <a:off x="971551" y="1325883"/>
          <a:ext cx="9955530" cy="4926322"/>
        </p:xfrm>
        <a:graphic>
          <a:graphicData uri="http://schemas.openxmlformats.org/drawingml/2006/table">
            <a:tbl>
              <a:tblPr firstRow="1" firstCol="1" bandRow="1"/>
              <a:tblGrid>
                <a:gridCol w="4222030">
                  <a:extLst>
                    <a:ext uri="{9D8B030D-6E8A-4147-A177-3AD203B41FA5}">
                      <a16:colId xmlns:a16="http://schemas.microsoft.com/office/drawing/2014/main" val="3878810841"/>
                    </a:ext>
                  </a:extLst>
                </a:gridCol>
                <a:gridCol w="1446288">
                  <a:extLst>
                    <a:ext uri="{9D8B030D-6E8A-4147-A177-3AD203B41FA5}">
                      <a16:colId xmlns:a16="http://schemas.microsoft.com/office/drawing/2014/main" val="865203467"/>
                    </a:ext>
                  </a:extLst>
                </a:gridCol>
                <a:gridCol w="1472115">
                  <a:extLst>
                    <a:ext uri="{9D8B030D-6E8A-4147-A177-3AD203B41FA5}">
                      <a16:colId xmlns:a16="http://schemas.microsoft.com/office/drawing/2014/main" val="2462837417"/>
                    </a:ext>
                  </a:extLst>
                </a:gridCol>
                <a:gridCol w="1376188">
                  <a:extLst>
                    <a:ext uri="{9D8B030D-6E8A-4147-A177-3AD203B41FA5}">
                      <a16:colId xmlns:a16="http://schemas.microsoft.com/office/drawing/2014/main" val="4179675593"/>
                    </a:ext>
                  </a:extLst>
                </a:gridCol>
                <a:gridCol w="1438909">
                  <a:extLst>
                    <a:ext uri="{9D8B030D-6E8A-4147-A177-3AD203B41FA5}">
                      <a16:colId xmlns:a16="http://schemas.microsoft.com/office/drawing/2014/main" val="3091120017"/>
                    </a:ext>
                  </a:extLst>
                </a:gridCol>
              </a:tblGrid>
              <a:tr h="923687">
                <a:tc>
                  <a:txBody>
                    <a:bodyPr/>
                    <a:lstStyle/>
                    <a:p>
                      <a:pPr marL="0" marR="0" algn="ctr">
                        <a:spcBef>
                          <a:spcPts val="0"/>
                        </a:spcBef>
                        <a:spcAft>
                          <a:spcPts val="0"/>
                        </a:spcAft>
                      </a:pPr>
                      <a:r>
                        <a:rPr lang="en-US" sz="2000" b="1" i="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 in millions</a:t>
                      </a:r>
                      <a:endParaRPr lang="en-US"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85000"/>
                      </a:schemeClr>
                    </a:solidFill>
                  </a:tcPr>
                </a:tc>
                <a:tc>
                  <a:txBody>
                    <a:bodyPr/>
                    <a:lstStyle/>
                    <a:p>
                      <a:pPr marL="0" marR="0" algn="ctr">
                        <a:spcBef>
                          <a:spcPts val="0"/>
                        </a:spcBef>
                        <a:spcAft>
                          <a:spcPts val="0"/>
                        </a:spcAft>
                      </a:pPr>
                      <a:r>
                        <a:rPr lang="en-US"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FY2024 Current Budget</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85000"/>
                      </a:schemeClr>
                    </a:solidFill>
                  </a:tcPr>
                </a:tc>
                <a:tc>
                  <a:txBody>
                    <a:bodyPr/>
                    <a:lstStyle/>
                    <a:p>
                      <a:pPr marL="0" marR="0" algn="ctr">
                        <a:spcBef>
                          <a:spcPts val="0"/>
                        </a:spcBef>
                        <a:spcAft>
                          <a:spcPts val="0"/>
                        </a:spcAft>
                      </a:pPr>
                      <a:r>
                        <a:rPr lang="en-US"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FY2025 Proposed Budget</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85000"/>
                      </a:schemeClr>
                    </a:solidFill>
                  </a:tcPr>
                </a:tc>
                <a:tc>
                  <a:txBody>
                    <a:bodyPr/>
                    <a:lstStyle/>
                    <a:p>
                      <a:pPr marL="0" marR="0" algn="ctr">
                        <a:spcBef>
                          <a:spcPts val="0"/>
                        </a:spcBef>
                        <a:spcAft>
                          <a:spcPts val="0"/>
                        </a:spcAft>
                      </a:pPr>
                      <a:r>
                        <a:rPr lang="en-US"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Change</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85000"/>
                      </a:schemeClr>
                    </a:solidFill>
                  </a:tcPr>
                </a:tc>
                <a:tc>
                  <a:txBody>
                    <a:bodyPr/>
                    <a:lstStyle/>
                    <a:p>
                      <a:pPr marL="0" marR="0" algn="ctr">
                        <a:spcBef>
                          <a:spcPts val="0"/>
                        </a:spcBef>
                        <a:spcAft>
                          <a:spcPts val="0"/>
                        </a:spcAft>
                      </a:pPr>
                      <a:r>
                        <a:rPr lang="en-US"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Change</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85000"/>
                      </a:schemeClr>
                    </a:solidFill>
                  </a:tcPr>
                </a:tc>
                <a:extLst>
                  <a:ext uri="{0D108BD9-81ED-4DB2-BD59-A6C34878D82A}">
                    <a16:rowId xmlns:a16="http://schemas.microsoft.com/office/drawing/2014/main" val="2906572313"/>
                  </a:ext>
                </a:extLst>
              </a:tr>
              <a:tr h="307895">
                <a:tc>
                  <a:txBody>
                    <a:bodyPr/>
                    <a:lstStyle/>
                    <a:p>
                      <a:pPr marL="0" marR="0" algn="just">
                        <a:spcBef>
                          <a:spcPts val="0"/>
                        </a:spcBef>
                        <a:spcAft>
                          <a:spcPts val="0"/>
                        </a:spcAft>
                      </a:pPr>
                      <a:r>
                        <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Revenues</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just">
                        <a:spcBef>
                          <a:spcPts val="0"/>
                        </a:spcBef>
                        <a:spcAft>
                          <a:spcPts val="0"/>
                        </a:spcAft>
                      </a:pPr>
                      <a:r>
                        <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just">
                        <a:spcBef>
                          <a:spcPts val="0"/>
                        </a:spcBef>
                        <a:spcAft>
                          <a:spcPts val="0"/>
                        </a:spcAft>
                      </a:pPr>
                      <a:r>
                        <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just">
                        <a:spcBef>
                          <a:spcPts val="0"/>
                        </a:spcBef>
                        <a:spcAft>
                          <a:spcPts val="0"/>
                        </a:spcAft>
                      </a:pPr>
                      <a:r>
                        <a:rPr lang="en-US" sz="200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just">
                        <a:spcBef>
                          <a:spcPts val="0"/>
                        </a:spcBef>
                        <a:spcAft>
                          <a:spcPts val="0"/>
                        </a:spcAft>
                      </a:pPr>
                      <a:r>
                        <a:rPr lang="en-US" sz="2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06084112"/>
                  </a:ext>
                </a:extLst>
              </a:tr>
              <a:tr h="307895">
                <a:tc>
                  <a:txBody>
                    <a:bodyPr/>
                    <a:lstStyle/>
                    <a:p>
                      <a:pPr marL="0" marR="0" algn="just">
                        <a:spcBef>
                          <a:spcPts val="0"/>
                        </a:spcBef>
                        <a:spcAft>
                          <a:spcPts val="0"/>
                        </a:spcAft>
                      </a:pPr>
                      <a:r>
                        <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General Fund</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$1,848.5</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$1,826.4</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($22.1)</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-1.2%</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492186"/>
                  </a:ext>
                </a:extLst>
              </a:tr>
              <a:tr h="307895">
                <a:tc>
                  <a:txBody>
                    <a:bodyPr/>
                    <a:lstStyle/>
                    <a:p>
                      <a:pPr marL="0" marR="0" algn="just">
                        <a:spcBef>
                          <a:spcPts val="0"/>
                        </a:spcBef>
                        <a:spcAft>
                          <a:spcPts val="0"/>
                        </a:spcAft>
                      </a:pPr>
                      <a:r>
                        <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Revenue Fund</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$104.4</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$118.7</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$14.3</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13.7%</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12572101"/>
                  </a:ext>
                </a:extLst>
              </a:tr>
              <a:tr h="307895">
                <a:tc>
                  <a:txBody>
                    <a:bodyPr/>
                    <a:lstStyle/>
                    <a:p>
                      <a:pPr marL="0" marR="0" algn="just">
                        <a:spcBef>
                          <a:spcPts val="0"/>
                        </a:spcBef>
                        <a:spcAft>
                          <a:spcPts val="0"/>
                        </a:spcAft>
                      </a:pPr>
                      <a:r>
                        <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Other Funds</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$386.0</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$409.6</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$23.6</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6.1%</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09464566"/>
                  </a:ext>
                </a:extLst>
              </a:tr>
              <a:tr h="307895">
                <a:tc>
                  <a:txBody>
                    <a:bodyPr/>
                    <a:lstStyle/>
                    <a:p>
                      <a:pPr marL="0" marR="0" algn="just">
                        <a:spcBef>
                          <a:spcPts val="0"/>
                        </a:spcBef>
                        <a:spcAft>
                          <a:spcPts val="0"/>
                        </a:spcAft>
                      </a:pPr>
                      <a:r>
                        <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HEERF Funds</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$6.4</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$0.0</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($6.4)</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-100.0%</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0836573"/>
                  </a:ext>
                </a:extLst>
              </a:tr>
              <a:tr h="307895">
                <a:tc>
                  <a:txBody>
                    <a:bodyPr/>
                    <a:lstStyle/>
                    <a:p>
                      <a:pPr marL="0" marR="0" algn="just">
                        <a:spcBef>
                          <a:spcPts val="0"/>
                        </a:spcBef>
                        <a:spcAft>
                          <a:spcPts val="0"/>
                        </a:spcAft>
                      </a:pPr>
                      <a:r>
                        <a:rPr lang="en-US" sz="20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Revenues Total</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$2,345.4</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$2,354.6</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$9.4</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0.4%</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569362519"/>
                  </a:ext>
                </a:extLst>
              </a:tr>
              <a:tr h="307895">
                <a:tc>
                  <a:txBody>
                    <a:bodyPr/>
                    <a:lstStyle/>
                    <a:p>
                      <a:pPr marL="0" marR="0" algn="just">
                        <a:spcBef>
                          <a:spcPts val="0"/>
                        </a:spcBef>
                        <a:spcAft>
                          <a:spcPts val="0"/>
                        </a:spcAft>
                      </a:pPr>
                      <a:r>
                        <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Expenses</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88613946"/>
                  </a:ext>
                </a:extLst>
              </a:tr>
              <a:tr h="307895">
                <a:tc>
                  <a:txBody>
                    <a:bodyPr/>
                    <a:lstStyle/>
                    <a:p>
                      <a:pPr marL="0" marR="0" algn="just">
                        <a:spcBef>
                          <a:spcPts val="0"/>
                        </a:spcBef>
                        <a:spcAft>
                          <a:spcPts val="0"/>
                        </a:spcAft>
                      </a:pPr>
                      <a:r>
                        <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Compensation</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$1,436.2</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$1,491.7</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$55.5</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3.9%</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87546693"/>
                  </a:ext>
                </a:extLst>
              </a:tr>
              <a:tr h="307895">
                <a:tc>
                  <a:txBody>
                    <a:bodyPr/>
                    <a:lstStyle/>
                    <a:p>
                      <a:pPr marL="0" marR="0" algn="just">
                        <a:spcBef>
                          <a:spcPts val="0"/>
                        </a:spcBef>
                        <a:spcAft>
                          <a:spcPts val="0"/>
                        </a:spcAft>
                      </a:pPr>
                      <a:r>
                        <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Operating costs</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$904.7</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$911.5</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$6.7</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0.7%</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05824455"/>
                  </a:ext>
                </a:extLst>
              </a:tr>
              <a:tr h="307895">
                <a:tc>
                  <a:txBody>
                    <a:bodyPr/>
                    <a:lstStyle/>
                    <a:p>
                      <a:pPr marL="0" marR="0" algn="just">
                        <a:spcBef>
                          <a:spcPts val="0"/>
                        </a:spcBef>
                        <a:spcAft>
                          <a:spcPts val="0"/>
                        </a:spcAft>
                      </a:pPr>
                      <a:r>
                        <a:rPr lang="en-US" sz="20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Expenses Total</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$2,341.0</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$2,403.2 </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$62.2</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2.7%</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19955958"/>
                  </a:ext>
                </a:extLst>
              </a:tr>
              <a:tr h="307895">
                <a:tc>
                  <a:txBody>
                    <a:bodyPr/>
                    <a:lstStyle/>
                    <a:p>
                      <a:pPr marL="0" marR="0" algn="just">
                        <a:spcBef>
                          <a:spcPts val="0"/>
                        </a:spcBef>
                        <a:spcAft>
                          <a:spcPts val="0"/>
                        </a:spcAft>
                      </a:pPr>
                      <a:r>
                        <a:rPr lang="en-US" sz="20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Budget gap</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$4.4 </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($48.4) </a:t>
                      </a:r>
                      <a:endParaRPr lang="en-US" sz="2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endParaRPr lang="en-US" sz="2000">
                        <a:solidFill>
                          <a:schemeClr val="tx1"/>
                        </a:solidFill>
                        <a:effectLst/>
                        <a:latin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endParaRPr lang="en-US" sz="2000">
                        <a:solidFill>
                          <a:schemeClr val="tx1"/>
                        </a:solidFill>
                        <a:effectLst/>
                        <a:latin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09004937"/>
                  </a:ext>
                </a:extLst>
              </a:tr>
              <a:tr h="307895">
                <a:tc>
                  <a:txBody>
                    <a:bodyPr/>
                    <a:lstStyle/>
                    <a:p>
                      <a:pPr marL="0" marR="0" algn="just">
                        <a:spcBef>
                          <a:spcPts val="0"/>
                        </a:spcBef>
                        <a:spcAft>
                          <a:spcPts val="0"/>
                        </a:spcAft>
                      </a:pPr>
                      <a:r>
                        <a:rPr lang="en-US" sz="2000" i="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Fund balance to balance budget</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$28.1</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$52.1</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965514942"/>
                  </a:ext>
                </a:extLst>
              </a:tr>
              <a:tr h="307895">
                <a:tc>
                  <a:txBody>
                    <a:bodyPr/>
                    <a:lstStyle/>
                    <a:p>
                      <a:pPr marL="0" marR="0" algn="just">
                        <a:spcBef>
                          <a:spcPts val="0"/>
                        </a:spcBef>
                        <a:spcAft>
                          <a:spcPts val="0"/>
                        </a:spcAft>
                      </a:pPr>
                      <a:r>
                        <a:rPr lang="en-US" sz="20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Budget balance</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$32.5</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$3.7</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87351070"/>
                  </a:ext>
                </a:extLst>
              </a:tr>
            </a:tbl>
          </a:graphicData>
        </a:graphic>
      </p:graphicFrame>
      <p:sp>
        <p:nvSpPr>
          <p:cNvPr id="4" name="TextBox 3">
            <a:extLst>
              <a:ext uri="{FF2B5EF4-FFF2-40B4-BE49-F238E27FC236}">
                <a16:creationId xmlns:a16="http://schemas.microsoft.com/office/drawing/2014/main" id="{C6761CF9-1066-E875-B36D-575DE753E283}"/>
              </a:ext>
            </a:extLst>
          </p:cNvPr>
          <p:cNvSpPr txBox="1"/>
          <p:nvPr/>
        </p:nvSpPr>
        <p:spPr>
          <a:xfrm>
            <a:off x="971551" y="6252205"/>
            <a:ext cx="4812030" cy="369332"/>
          </a:xfrm>
          <a:prstGeom prst="rect">
            <a:avLst/>
          </a:prstGeom>
          <a:noFill/>
        </p:spPr>
        <p:txBody>
          <a:bodyPr wrap="square" rtlCol="0">
            <a:spAutoFit/>
          </a:bodyPr>
          <a:lstStyle/>
          <a:p>
            <a:r>
              <a:rPr lang="en-US" sz="1800" i="1" dirty="0">
                <a:effectLst/>
                <a:latin typeface="Calibri" panose="020F0502020204030204" pitchFamily="34" charset="0"/>
                <a:ea typeface="Calibri" panose="020F0502020204030204" pitchFamily="34" charset="0"/>
              </a:rPr>
              <a:t>Numbers may not add due to rounding</a:t>
            </a:r>
            <a:endParaRPr lang="en-US" dirty="0"/>
          </a:p>
        </p:txBody>
      </p:sp>
    </p:spTree>
    <p:extLst>
      <p:ext uri="{BB962C8B-B14F-4D97-AF65-F5344CB8AC3E}">
        <p14:creationId xmlns:p14="http://schemas.microsoft.com/office/powerpoint/2010/main" val="26639499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4FD3E5AE-DCEC-864C-4853-322339D8A42E}"/>
              </a:ext>
            </a:extLst>
          </p:cNvPr>
          <p:cNvSpPr>
            <a:spLocks noGrp="1"/>
          </p:cNvSpPr>
          <p:nvPr>
            <p:ph type="title"/>
          </p:nvPr>
        </p:nvSpPr>
        <p:spPr>
          <a:xfrm>
            <a:off x="838200" y="457201"/>
            <a:ext cx="10515600" cy="1062990"/>
          </a:xfrm>
        </p:spPr>
        <p:txBody>
          <a:bodyPr>
            <a:normAutofit fontScale="90000"/>
          </a:bodyPr>
          <a:lstStyle/>
          <a:p>
            <a:r>
              <a:rPr lang="en-US" dirty="0"/>
              <a:t>Proposed Fiscal Year 2025 General Fund Budget</a:t>
            </a:r>
          </a:p>
        </p:txBody>
      </p:sp>
      <p:graphicFrame>
        <p:nvGraphicFramePr>
          <p:cNvPr id="2" name="Table 1">
            <a:extLst>
              <a:ext uri="{FF2B5EF4-FFF2-40B4-BE49-F238E27FC236}">
                <a16:creationId xmlns:a16="http://schemas.microsoft.com/office/drawing/2014/main" id="{26FAA638-1302-8D0B-F62C-03ACB9735EE9}"/>
              </a:ext>
            </a:extLst>
          </p:cNvPr>
          <p:cNvGraphicFramePr>
            <a:graphicFrameLocks noGrp="1"/>
          </p:cNvGraphicFramePr>
          <p:nvPr>
            <p:extLst>
              <p:ext uri="{D42A27DB-BD31-4B8C-83A1-F6EECF244321}">
                <p14:modId xmlns:p14="http://schemas.microsoft.com/office/powerpoint/2010/main" val="3579884999"/>
              </p:ext>
            </p:extLst>
          </p:nvPr>
        </p:nvGraphicFramePr>
        <p:xfrm>
          <a:off x="971551" y="1333313"/>
          <a:ext cx="9913619" cy="5060052"/>
        </p:xfrm>
        <a:graphic>
          <a:graphicData uri="http://schemas.openxmlformats.org/drawingml/2006/table">
            <a:tbl>
              <a:tblPr firstRow="1" firstCol="1" bandRow="1"/>
              <a:tblGrid>
                <a:gridCol w="320966">
                  <a:extLst>
                    <a:ext uri="{9D8B030D-6E8A-4147-A177-3AD203B41FA5}">
                      <a16:colId xmlns:a16="http://schemas.microsoft.com/office/drawing/2014/main" val="4177766491"/>
                    </a:ext>
                  </a:extLst>
                </a:gridCol>
                <a:gridCol w="3718364">
                  <a:extLst>
                    <a:ext uri="{9D8B030D-6E8A-4147-A177-3AD203B41FA5}">
                      <a16:colId xmlns:a16="http://schemas.microsoft.com/office/drawing/2014/main" val="2244093338"/>
                    </a:ext>
                  </a:extLst>
                </a:gridCol>
                <a:gridCol w="1498247">
                  <a:extLst>
                    <a:ext uri="{9D8B030D-6E8A-4147-A177-3AD203B41FA5}">
                      <a16:colId xmlns:a16="http://schemas.microsoft.com/office/drawing/2014/main" val="1883130064"/>
                    </a:ext>
                  </a:extLst>
                </a:gridCol>
                <a:gridCol w="1547905">
                  <a:extLst>
                    <a:ext uri="{9D8B030D-6E8A-4147-A177-3AD203B41FA5}">
                      <a16:colId xmlns:a16="http://schemas.microsoft.com/office/drawing/2014/main" val="3737749538"/>
                    </a:ext>
                  </a:extLst>
                </a:gridCol>
                <a:gridCol w="1286287">
                  <a:extLst>
                    <a:ext uri="{9D8B030D-6E8A-4147-A177-3AD203B41FA5}">
                      <a16:colId xmlns:a16="http://schemas.microsoft.com/office/drawing/2014/main" val="3389191202"/>
                    </a:ext>
                  </a:extLst>
                </a:gridCol>
                <a:gridCol w="1541850">
                  <a:extLst>
                    <a:ext uri="{9D8B030D-6E8A-4147-A177-3AD203B41FA5}">
                      <a16:colId xmlns:a16="http://schemas.microsoft.com/office/drawing/2014/main" val="4208746551"/>
                    </a:ext>
                  </a:extLst>
                </a:gridCol>
              </a:tblGrid>
              <a:tr h="878511">
                <a:tc gridSpan="2">
                  <a:txBody>
                    <a:bodyPr/>
                    <a:lstStyle/>
                    <a:p>
                      <a:pPr marL="0" marR="0" algn="ctr">
                        <a:spcBef>
                          <a:spcPts val="0"/>
                        </a:spcBef>
                        <a:spcAft>
                          <a:spcPts val="0"/>
                        </a:spcAft>
                      </a:pPr>
                      <a:r>
                        <a:rPr lang="en-US" sz="2000" b="1" i="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 in millio</a:t>
                      </a:r>
                      <a:r>
                        <a:rPr lang="en-US" sz="2000" i="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ns</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85000"/>
                      </a:schemeClr>
                    </a:solidFill>
                  </a:tcPr>
                </a:tc>
                <a:tc hMerge="1">
                  <a:txBody>
                    <a:bodyPr/>
                    <a:lstStyle/>
                    <a:p>
                      <a:endParaRPr lang="en-US"/>
                    </a:p>
                  </a:txBody>
                  <a:tcPr/>
                </a:tc>
                <a:tc>
                  <a:txBody>
                    <a:bodyPr/>
                    <a:lstStyle/>
                    <a:p>
                      <a:pPr marL="0" marR="0" algn="ctr">
                        <a:spcBef>
                          <a:spcPts val="0"/>
                        </a:spcBef>
                        <a:spcAft>
                          <a:spcPts val="0"/>
                        </a:spcAft>
                      </a:pPr>
                      <a:r>
                        <a:rPr lang="en-US"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FY2024 Current Budget</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85000"/>
                      </a:schemeClr>
                    </a:solidFill>
                  </a:tcPr>
                </a:tc>
                <a:tc>
                  <a:txBody>
                    <a:bodyPr/>
                    <a:lstStyle/>
                    <a:p>
                      <a:pPr marL="0" marR="0" algn="ctr">
                        <a:spcBef>
                          <a:spcPts val="0"/>
                        </a:spcBef>
                        <a:spcAft>
                          <a:spcPts val="0"/>
                        </a:spcAft>
                      </a:pPr>
                      <a:r>
                        <a:rPr lang="en-US"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FY2025 Proposed Budget</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85000"/>
                      </a:schemeClr>
                    </a:solidFill>
                  </a:tcPr>
                </a:tc>
                <a:tc>
                  <a:txBody>
                    <a:bodyPr/>
                    <a:lstStyle/>
                    <a:p>
                      <a:pPr marL="0" marR="0" algn="ctr">
                        <a:spcBef>
                          <a:spcPts val="0"/>
                        </a:spcBef>
                        <a:spcAft>
                          <a:spcPts val="0"/>
                        </a:spcAft>
                      </a:pPr>
                      <a:r>
                        <a:rPr lang="en-US"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Change</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85000"/>
                      </a:schemeClr>
                    </a:solidFill>
                  </a:tcPr>
                </a:tc>
                <a:tc>
                  <a:txBody>
                    <a:bodyPr/>
                    <a:lstStyle/>
                    <a:p>
                      <a:pPr marL="0" marR="0" algn="ctr">
                        <a:spcBef>
                          <a:spcPts val="0"/>
                        </a:spcBef>
                        <a:spcAft>
                          <a:spcPts val="0"/>
                        </a:spcAft>
                      </a:pPr>
                      <a:r>
                        <a:rPr lang="en-US"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Change</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85000"/>
                      </a:schemeClr>
                    </a:solidFill>
                  </a:tcPr>
                </a:tc>
                <a:extLst>
                  <a:ext uri="{0D108BD9-81ED-4DB2-BD59-A6C34878D82A}">
                    <a16:rowId xmlns:a16="http://schemas.microsoft.com/office/drawing/2014/main" val="3328385455"/>
                  </a:ext>
                </a:extLst>
              </a:tr>
              <a:tr h="292837">
                <a:tc gridSpan="2">
                  <a:txBody>
                    <a:bodyPr/>
                    <a:lstStyle/>
                    <a:p>
                      <a:pPr marL="0" marR="0" algn="just">
                        <a:spcBef>
                          <a:spcPts val="0"/>
                        </a:spcBef>
                        <a:spcAft>
                          <a:spcPts val="0"/>
                        </a:spcAft>
                      </a:pPr>
                      <a:r>
                        <a:rPr lang="en-US"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Revenues</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endParaRPr lang="en-US" sz="2000">
                        <a:solidFill>
                          <a:schemeClr val="tx1"/>
                        </a:solidFill>
                        <a:effectLst/>
                        <a:latin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endParaRPr lang="en-US" sz="2000">
                        <a:solidFill>
                          <a:schemeClr val="tx1"/>
                        </a:solidFill>
                        <a:effectLst/>
                        <a:latin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endParaRPr lang="en-US" sz="2000">
                        <a:solidFill>
                          <a:schemeClr val="tx1"/>
                        </a:solidFill>
                        <a:effectLst/>
                        <a:latin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endParaRPr lang="en-US" sz="2000">
                        <a:solidFill>
                          <a:schemeClr val="tx1"/>
                        </a:solidFill>
                        <a:effectLst/>
                        <a:latin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77652491"/>
                  </a:ext>
                </a:extLst>
              </a:tr>
              <a:tr h="292837">
                <a:tc>
                  <a:txBody>
                    <a:bodyPr/>
                    <a:lstStyle/>
                    <a:p>
                      <a:endParaRPr lang="en-US" sz="2000">
                        <a:effectLst/>
                        <a:latin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just">
                        <a:spcBef>
                          <a:spcPts val="0"/>
                        </a:spcBef>
                        <a:spcAft>
                          <a:spcPts val="0"/>
                        </a:spcAft>
                      </a:pPr>
                      <a:r>
                        <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State appropriation</a:t>
                      </a:r>
                    </a:p>
                  </a:txBody>
                  <a:tcPr marL="68580" marR="6858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$948.9</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$923.2</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($25.7)</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-2.7%</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592881483"/>
                  </a:ext>
                </a:extLst>
              </a:tr>
              <a:tr h="292837">
                <a:tc>
                  <a:txBody>
                    <a:bodyPr/>
                    <a:lstStyle/>
                    <a:p>
                      <a:endParaRPr lang="en-US" sz="2000">
                        <a:effectLst/>
                        <a:latin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just">
                        <a:spcBef>
                          <a:spcPts val="0"/>
                        </a:spcBef>
                        <a:spcAft>
                          <a:spcPts val="0"/>
                        </a:spcAft>
                      </a:pPr>
                      <a:r>
                        <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Tuition</a:t>
                      </a:r>
                    </a:p>
                  </a:txBody>
                  <a:tcPr marL="68580" marR="6858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$722.1 </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$729.5</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$7.4</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1.0%</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68220261"/>
                  </a:ext>
                </a:extLst>
              </a:tr>
              <a:tr h="292837">
                <a:tc>
                  <a:txBody>
                    <a:bodyPr/>
                    <a:lstStyle/>
                    <a:p>
                      <a:endParaRPr lang="en-US" sz="2000">
                        <a:effectLst/>
                        <a:latin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just">
                        <a:spcBef>
                          <a:spcPts val="0"/>
                        </a:spcBef>
                        <a:spcAft>
                          <a:spcPts val="0"/>
                        </a:spcAft>
                      </a:pPr>
                      <a:r>
                        <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Other revenues</a:t>
                      </a:r>
                    </a:p>
                  </a:txBody>
                  <a:tcPr marL="68580" marR="6858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$150.6</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$153.4</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$2.8</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1.9%</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21291098"/>
                  </a:ext>
                </a:extLst>
              </a:tr>
              <a:tr h="488052">
                <a:tc>
                  <a:txBody>
                    <a:bodyPr/>
                    <a:lstStyle/>
                    <a:p>
                      <a:pPr marL="0" marR="0" algn="just">
                        <a:spcBef>
                          <a:spcPts val="0"/>
                        </a:spcBef>
                        <a:spcAft>
                          <a:spcPts val="0"/>
                        </a:spcAft>
                      </a:pPr>
                      <a:r>
                        <a:rPr lang="en-US"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just">
                        <a:spcBef>
                          <a:spcPts val="0"/>
                        </a:spcBef>
                        <a:spcAft>
                          <a:spcPts val="0"/>
                        </a:spcAft>
                      </a:pPr>
                      <a:r>
                        <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Fund balance for 1x investments</a:t>
                      </a:r>
                    </a:p>
                  </a:txBody>
                  <a:tcPr marL="68580" marR="6858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$26.9</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$20.2</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7601918"/>
                  </a:ext>
                </a:extLst>
              </a:tr>
              <a:tr h="292837">
                <a:tc gridSpan="2">
                  <a:txBody>
                    <a:bodyPr/>
                    <a:lstStyle/>
                    <a:p>
                      <a:pPr marL="0" marR="0" algn="just">
                        <a:spcBef>
                          <a:spcPts val="0"/>
                        </a:spcBef>
                        <a:spcAft>
                          <a:spcPts val="0"/>
                        </a:spcAft>
                      </a:pPr>
                      <a:r>
                        <a:rPr lang="en-US" sz="20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budgeted revenues</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marL="0" marR="0" algn="r">
                        <a:spcBef>
                          <a:spcPts val="0"/>
                        </a:spcBef>
                        <a:spcAft>
                          <a:spcPts val="0"/>
                        </a:spcAft>
                      </a:pPr>
                      <a:r>
                        <a:rPr lang="en-US" sz="20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$1,848.5</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$1,826.4</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($22.1)</a:t>
                      </a:r>
                      <a:endParaRPr lang="en-US" sz="2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-1.2%</a:t>
                      </a:r>
                      <a:endParaRPr lang="en-US" sz="2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28219555"/>
                  </a:ext>
                </a:extLst>
              </a:tr>
              <a:tr h="292837">
                <a:tc gridSpan="2">
                  <a:txBody>
                    <a:bodyPr/>
                    <a:lstStyle/>
                    <a:p>
                      <a:pPr marL="0" marR="0" algn="just">
                        <a:spcBef>
                          <a:spcPts val="0"/>
                        </a:spcBef>
                        <a:spcAft>
                          <a:spcPts val="0"/>
                        </a:spcAft>
                      </a:pPr>
                      <a:r>
                        <a:rPr lang="en-US" sz="20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Expenses</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endParaRPr lang="en-US" sz="2000">
                        <a:solidFill>
                          <a:schemeClr val="tx1"/>
                        </a:solidFill>
                        <a:effectLst/>
                        <a:latin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endParaRPr lang="en-US" sz="2000">
                        <a:solidFill>
                          <a:schemeClr val="tx1"/>
                        </a:solidFill>
                        <a:effectLst/>
                        <a:latin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endParaRPr lang="en-US" sz="2000">
                        <a:solidFill>
                          <a:schemeClr val="tx1"/>
                        </a:solidFill>
                        <a:effectLst/>
                        <a:latin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endParaRPr lang="en-US" sz="2000">
                        <a:solidFill>
                          <a:schemeClr val="tx1"/>
                        </a:solidFill>
                        <a:effectLst/>
                        <a:latin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487494"/>
                  </a:ext>
                </a:extLst>
              </a:tr>
              <a:tr h="292837">
                <a:tc>
                  <a:txBody>
                    <a:bodyPr/>
                    <a:lstStyle/>
                    <a:p>
                      <a:endParaRPr lang="en-US" sz="2000">
                        <a:effectLst/>
                        <a:latin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just">
                        <a:spcBef>
                          <a:spcPts val="0"/>
                        </a:spcBef>
                        <a:spcAft>
                          <a:spcPts val="0"/>
                        </a:spcAft>
                      </a:pPr>
                      <a:r>
                        <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Compensation</a:t>
                      </a:r>
                    </a:p>
                  </a:txBody>
                  <a:tcPr marL="68580" marR="6858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$1,323.3 </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$1,371.5</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$48.3</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3.6%</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71676834"/>
                  </a:ext>
                </a:extLst>
              </a:tr>
              <a:tr h="292837">
                <a:tc>
                  <a:txBody>
                    <a:bodyPr/>
                    <a:lstStyle/>
                    <a:p>
                      <a:endParaRPr lang="en-US" sz="2000">
                        <a:effectLst/>
                        <a:latin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just">
                        <a:spcBef>
                          <a:spcPts val="0"/>
                        </a:spcBef>
                        <a:spcAft>
                          <a:spcPts val="0"/>
                        </a:spcAft>
                      </a:pPr>
                      <a:r>
                        <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Operating costs</a:t>
                      </a:r>
                    </a:p>
                  </a:txBody>
                  <a:tcPr marL="68580" marR="6858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$511.7 </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$499.2 </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($12.5)</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-2.4%</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86332145"/>
                  </a:ext>
                </a:extLst>
              </a:tr>
              <a:tr h="292837">
                <a:tc gridSpan="2">
                  <a:txBody>
                    <a:bodyPr/>
                    <a:lstStyle/>
                    <a:p>
                      <a:pPr marL="0" marR="0" algn="just">
                        <a:spcBef>
                          <a:spcPts val="0"/>
                        </a:spcBef>
                        <a:spcAft>
                          <a:spcPts val="0"/>
                        </a:spcAft>
                      </a:pPr>
                      <a:r>
                        <a:rPr lang="en-US" sz="20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budgeted expenses</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marL="0" marR="0" algn="r">
                        <a:spcBef>
                          <a:spcPts val="0"/>
                        </a:spcBef>
                        <a:spcAft>
                          <a:spcPts val="0"/>
                        </a:spcAft>
                      </a:pPr>
                      <a:r>
                        <a:rPr lang="en-US" sz="20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$1,834.9 </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$1,870.7</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$35.8</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1.9%</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115607325"/>
                  </a:ext>
                </a:extLst>
              </a:tr>
              <a:tr h="292837">
                <a:tc gridSpan="2">
                  <a:txBody>
                    <a:bodyPr/>
                    <a:lstStyle/>
                    <a:p>
                      <a:pPr marL="0" marR="0" algn="just">
                        <a:spcBef>
                          <a:spcPts val="0"/>
                        </a:spcBef>
                        <a:spcAft>
                          <a:spcPts val="0"/>
                        </a:spcAft>
                      </a:pPr>
                      <a:r>
                        <a:rPr lang="en-US" sz="20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Budget gap</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marL="0" marR="0" algn="r">
                        <a:spcBef>
                          <a:spcPts val="0"/>
                        </a:spcBef>
                        <a:spcAft>
                          <a:spcPts val="0"/>
                        </a:spcAft>
                      </a:pPr>
                      <a:r>
                        <a:rPr lang="en-US" sz="20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$13.6</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($44.3)</a:t>
                      </a:r>
                      <a:endParaRPr lang="en-US" sz="2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endParaRPr lang="en-US" sz="2000" dirty="0">
                        <a:solidFill>
                          <a:schemeClr val="tx1"/>
                        </a:solidFill>
                        <a:effectLst/>
                        <a:latin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endParaRPr lang="en-US" sz="2000">
                        <a:solidFill>
                          <a:schemeClr val="tx1"/>
                        </a:solidFill>
                        <a:effectLst/>
                        <a:latin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87396099"/>
                  </a:ext>
                </a:extLst>
              </a:tr>
              <a:tr h="292837">
                <a:tc gridSpan="2">
                  <a:txBody>
                    <a:bodyPr/>
                    <a:lstStyle/>
                    <a:p>
                      <a:pPr marL="0" marR="0">
                        <a:spcBef>
                          <a:spcPts val="0"/>
                        </a:spcBef>
                        <a:spcAft>
                          <a:spcPts val="0"/>
                        </a:spcAft>
                      </a:pPr>
                      <a:r>
                        <a:rPr lang="en-US" sz="2000" i="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Fund balance to balance budget</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marL="0" marR="0" algn="r">
                        <a:spcBef>
                          <a:spcPts val="0"/>
                        </a:spcBef>
                        <a:spcAft>
                          <a:spcPts val="0"/>
                        </a:spcAft>
                      </a:pPr>
                      <a:r>
                        <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$16.2 </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$45.9</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10994981"/>
                  </a:ext>
                </a:extLst>
              </a:tr>
              <a:tr h="292837">
                <a:tc gridSpan="2">
                  <a:txBody>
                    <a:bodyPr/>
                    <a:lstStyle/>
                    <a:p>
                      <a:pPr marL="0" marR="0">
                        <a:spcBef>
                          <a:spcPts val="0"/>
                        </a:spcBef>
                        <a:spcAft>
                          <a:spcPts val="0"/>
                        </a:spcAft>
                      </a:pPr>
                      <a:r>
                        <a:rPr lang="en-US"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Budget Balance</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marL="0" marR="0" algn="r">
                        <a:spcBef>
                          <a:spcPts val="0"/>
                        </a:spcBef>
                        <a:spcAft>
                          <a:spcPts val="0"/>
                        </a:spcAft>
                      </a:pPr>
                      <a:r>
                        <a:rPr lang="en-US"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$29.8</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$1.6</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a:spcBef>
                          <a:spcPts val="0"/>
                        </a:spcBef>
                        <a:spcAft>
                          <a:spcPts val="0"/>
                        </a:spcAft>
                      </a:pPr>
                      <a:r>
                        <a:rPr lang="en-US"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8263181"/>
                  </a:ext>
                </a:extLst>
              </a:tr>
            </a:tbl>
          </a:graphicData>
        </a:graphic>
      </p:graphicFrame>
      <p:sp>
        <p:nvSpPr>
          <p:cNvPr id="4" name="TextBox 3">
            <a:extLst>
              <a:ext uri="{FF2B5EF4-FFF2-40B4-BE49-F238E27FC236}">
                <a16:creationId xmlns:a16="http://schemas.microsoft.com/office/drawing/2014/main" id="{73B8B872-421D-7B79-0375-E31E8D4B1D27}"/>
              </a:ext>
            </a:extLst>
          </p:cNvPr>
          <p:cNvSpPr txBox="1"/>
          <p:nvPr/>
        </p:nvSpPr>
        <p:spPr>
          <a:xfrm>
            <a:off x="838200" y="6400799"/>
            <a:ext cx="4812030" cy="369332"/>
          </a:xfrm>
          <a:prstGeom prst="rect">
            <a:avLst/>
          </a:prstGeom>
          <a:noFill/>
        </p:spPr>
        <p:txBody>
          <a:bodyPr wrap="square" rtlCol="0">
            <a:spAutoFit/>
          </a:bodyPr>
          <a:lstStyle/>
          <a:p>
            <a:r>
              <a:rPr lang="en-US" sz="1800" i="1" dirty="0">
                <a:effectLst/>
                <a:latin typeface="Calibri" panose="020F0502020204030204" pitchFamily="34" charset="0"/>
                <a:ea typeface="Calibri" panose="020F0502020204030204" pitchFamily="34" charset="0"/>
              </a:rPr>
              <a:t>Numbers may not add due to rounding</a:t>
            </a:r>
            <a:endParaRPr lang="en-US" dirty="0"/>
          </a:p>
        </p:txBody>
      </p:sp>
    </p:spTree>
    <p:extLst>
      <p:ext uri="{BB962C8B-B14F-4D97-AF65-F5344CB8AC3E}">
        <p14:creationId xmlns:p14="http://schemas.microsoft.com/office/powerpoint/2010/main" val="12707769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4FD3E5AE-DCEC-864C-4853-322339D8A42E}"/>
              </a:ext>
            </a:extLst>
          </p:cNvPr>
          <p:cNvSpPr>
            <a:spLocks noGrp="1"/>
          </p:cNvSpPr>
          <p:nvPr>
            <p:ph type="title"/>
          </p:nvPr>
        </p:nvSpPr>
        <p:spPr>
          <a:xfrm>
            <a:off x="838199" y="457200"/>
            <a:ext cx="10991851" cy="1325563"/>
          </a:xfrm>
        </p:spPr>
        <p:txBody>
          <a:bodyPr/>
          <a:lstStyle/>
          <a:p>
            <a:r>
              <a:rPr lang="en-US" dirty="0"/>
              <a:t>Minnesota State New Annual Operating Support in Current Biennium</a:t>
            </a:r>
          </a:p>
        </p:txBody>
      </p:sp>
      <p:graphicFrame>
        <p:nvGraphicFramePr>
          <p:cNvPr id="2" name="Table 1">
            <a:extLst>
              <a:ext uri="{FF2B5EF4-FFF2-40B4-BE49-F238E27FC236}">
                <a16:creationId xmlns:a16="http://schemas.microsoft.com/office/drawing/2014/main" id="{39B53676-4E01-465E-8143-BF7F77A8ED82}"/>
              </a:ext>
            </a:extLst>
          </p:cNvPr>
          <p:cNvGraphicFramePr>
            <a:graphicFrameLocks noGrp="1"/>
          </p:cNvGraphicFramePr>
          <p:nvPr>
            <p:extLst>
              <p:ext uri="{D42A27DB-BD31-4B8C-83A1-F6EECF244321}">
                <p14:modId xmlns:p14="http://schemas.microsoft.com/office/powerpoint/2010/main" val="599957601"/>
              </p:ext>
            </p:extLst>
          </p:nvPr>
        </p:nvGraphicFramePr>
        <p:xfrm>
          <a:off x="1311008" y="1938969"/>
          <a:ext cx="10014335" cy="3944037"/>
        </p:xfrm>
        <a:graphic>
          <a:graphicData uri="http://schemas.openxmlformats.org/drawingml/2006/table">
            <a:tbl>
              <a:tblPr firstRow="1" firstCol="1" bandRow="1"/>
              <a:tblGrid>
                <a:gridCol w="4522127">
                  <a:extLst>
                    <a:ext uri="{9D8B030D-6E8A-4147-A177-3AD203B41FA5}">
                      <a16:colId xmlns:a16="http://schemas.microsoft.com/office/drawing/2014/main" val="2741239588"/>
                    </a:ext>
                  </a:extLst>
                </a:gridCol>
                <a:gridCol w="1830736">
                  <a:extLst>
                    <a:ext uri="{9D8B030D-6E8A-4147-A177-3AD203B41FA5}">
                      <a16:colId xmlns:a16="http://schemas.microsoft.com/office/drawing/2014/main" val="4158599060"/>
                    </a:ext>
                  </a:extLst>
                </a:gridCol>
                <a:gridCol w="1830736">
                  <a:extLst>
                    <a:ext uri="{9D8B030D-6E8A-4147-A177-3AD203B41FA5}">
                      <a16:colId xmlns:a16="http://schemas.microsoft.com/office/drawing/2014/main" val="2364940519"/>
                    </a:ext>
                  </a:extLst>
                </a:gridCol>
                <a:gridCol w="1830736">
                  <a:extLst>
                    <a:ext uri="{9D8B030D-6E8A-4147-A177-3AD203B41FA5}">
                      <a16:colId xmlns:a16="http://schemas.microsoft.com/office/drawing/2014/main" val="1848024577"/>
                    </a:ext>
                  </a:extLst>
                </a:gridCol>
              </a:tblGrid>
              <a:tr h="1929077">
                <a:tc>
                  <a:txBody>
                    <a:bodyPr/>
                    <a:lstStyle/>
                    <a:p>
                      <a:pPr marL="0" marR="0" algn="ctr">
                        <a:spcBef>
                          <a:spcPts val="0"/>
                        </a:spcBef>
                        <a:spcAft>
                          <a:spcPts val="0"/>
                        </a:spcAft>
                      </a:pPr>
                      <a:r>
                        <a:rPr lang="en-US" sz="2000" b="1" kern="1200" dirty="0">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Appropriations</a:t>
                      </a:r>
                      <a:br>
                        <a:rPr lang="en-US" sz="2000" b="1" kern="1200" dirty="0">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br>
                      <a:r>
                        <a:rPr lang="en-US" sz="2000" b="1" kern="1200" dirty="0">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in Thousands of Dollars</a:t>
                      </a:r>
                      <a:endParaRPr lang="en-US" sz="1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85000"/>
                      </a:schemeClr>
                    </a:solidFill>
                  </a:tcPr>
                </a:tc>
                <a:tc>
                  <a:txBody>
                    <a:bodyPr/>
                    <a:lstStyle/>
                    <a:p>
                      <a:pPr marL="0" marR="0" algn="ctr">
                        <a:spcBef>
                          <a:spcPts val="0"/>
                        </a:spcBef>
                        <a:spcAft>
                          <a:spcPts val="0"/>
                        </a:spcAft>
                      </a:pPr>
                      <a:r>
                        <a:rPr lang="en-US" sz="2000" b="1" kern="1200" dirty="0">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FY2024</a:t>
                      </a:r>
                      <a:endParaRPr lang="en-US" sz="1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85000"/>
                      </a:schemeClr>
                    </a:solidFill>
                  </a:tcPr>
                </a:tc>
                <a:tc>
                  <a:txBody>
                    <a:bodyPr/>
                    <a:lstStyle/>
                    <a:p>
                      <a:pPr marL="0" marR="0" algn="ctr">
                        <a:spcBef>
                          <a:spcPts val="0"/>
                        </a:spcBef>
                        <a:spcAft>
                          <a:spcPts val="0"/>
                        </a:spcAft>
                      </a:pPr>
                      <a:r>
                        <a:rPr lang="en-US" sz="2000" b="1" kern="1200" dirty="0">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FY2025</a:t>
                      </a:r>
                      <a:endParaRPr lang="en-US" sz="1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85000"/>
                      </a:schemeClr>
                    </a:solidFill>
                  </a:tcPr>
                </a:tc>
                <a:tc>
                  <a:txBody>
                    <a:bodyPr/>
                    <a:lstStyle/>
                    <a:p>
                      <a:pPr marL="0" marR="0" algn="ctr">
                        <a:spcBef>
                          <a:spcPts val="0"/>
                        </a:spcBef>
                        <a:spcAft>
                          <a:spcPts val="0"/>
                        </a:spcAft>
                      </a:pPr>
                      <a:r>
                        <a:rPr lang="en-US" sz="2000" b="1" kern="1200" dirty="0">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FY2026</a:t>
                      </a:r>
                      <a:endParaRPr lang="en-US" sz="1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85000"/>
                      </a:schemeClr>
                    </a:solidFill>
                  </a:tcPr>
                </a:tc>
                <a:extLst>
                  <a:ext uri="{0D108BD9-81ED-4DB2-BD59-A6C34878D82A}">
                    <a16:rowId xmlns:a16="http://schemas.microsoft.com/office/drawing/2014/main" val="198568400"/>
                  </a:ext>
                </a:extLst>
              </a:tr>
              <a:tr h="667249">
                <a:tc>
                  <a:txBody>
                    <a:bodyPr/>
                    <a:lstStyle/>
                    <a:p>
                      <a:pPr marL="0" marR="0">
                        <a:spcBef>
                          <a:spcPts val="0"/>
                        </a:spcBef>
                        <a:spcAft>
                          <a:spcPts val="0"/>
                        </a:spcAft>
                      </a:pPr>
                      <a:r>
                        <a:rPr lang="en-US" sz="2000" kern="1200" dirty="0">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System Stabilization</a:t>
                      </a:r>
                      <a:endParaRPr lang="en-US" sz="1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85000"/>
                      </a:schemeClr>
                    </a:solidFill>
                  </a:tcPr>
                </a:tc>
                <a:tc>
                  <a:txBody>
                    <a:bodyPr/>
                    <a:lstStyle/>
                    <a:p>
                      <a:pPr marL="0" marR="0" algn="ctr">
                        <a:spcBef>
                          <a:spcPts val="0"/>
                        </a:spcBef>
                        <a:spcAft>
                          <a:spcPts val="0"/>
                        </a:spcAft>
                      </a:pPr>
                      <a:r>
                        <a:rPr lang="en-US" sz="2000" kern="1200" dirty="0">
                          <a:solidFill>
                            <a:srgbClr val="002060"/>
                          </a:solidFill>
                          <a:effectLst/>
                          <a:latin typeface="+mn-lt"/>
                          <a:ea typeface="Times New Roman" panose="02020603050405020304" pitchFamily="18" charset="0"/>
                          <a:cs typeface="Times New Roman" panose="02020603050405020304" pitchFamily="18" charset="0"/>
                        </a:rPr>
                        <a:t>$ 64,000</a:t>
                      </a:r>
                      <a:endParaRPr lang="en-US" sz="1800" dirty="0">
                        <a:solidFill>
                          <a:srgbClr val="002060"/>
                        </a:solidFill>
                        <a:effectLst/>
                        <a:latin typeface="+mn-lt"/>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kern="1200" dirty="0">
                          <a:solidFill>
                            <a:srgbClr val="002060"/>
                          </a:solidFill>
                          <a:effectLst/>
                          <a:latin typeface="+mn-lt"/>
                          <a:ea typeface="Times New Roman" panose="02020603050405020304" pitchFamily="18" charset="0"/>
                          <a:cs typeface="Times New Roman" panose="02020603050405020304" pitchFamily="18" charset="0"/>
                        </a:rPr>
                        <a:t>$ 64,000</a:t>
                      </a:r>
                      <a:endParaRPr lang="en-US" sz="1800" dirty="0">
                        <a:solidFill>
                          <a:srgbClr val="002060"/>
                        </a:solidFill>
                        <a:effectLst/>
                        <a:latin typeface="+mn-lt"/>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kern="1200">
                          <a:solidFill>
                            <a:srgbClr val="002060"/>
                          </a:solidFill>
                          <a:effectLst/>
                          <a:latin typeface="+mn-lt"/>
                          <a:ea typeface="Times New Roman" panose="02020603050405020304" pitchFamily="18" charset="0"/>
                          <a:cs typeface="Times New Roman" panose="02020603050405020304" pitchFamily="18" charset="0"/>
                        </a:rPr>
                        <a:t>$ 41,500</a:t>
                      </a:r>
                      <a:endParaRPr lang="en-US" sz="1800">
                        <a:solidFill>
                          <a:srgbClr val="002060"/>
                        </a:solidFill>
                        <a:effectLst/>
                        <a:latin typeface="+mn-lt"/>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60801131"/>
                  </a:ext>
                </a:extLst>
              </a:tr>
              <a:tr h="680462">
                <a:tc>
                  <a:txBody>
                    <a:bodyPr/>
                    <a:lstStyle/>
                    <a:p>
                      <a:pPr marL="0" marR="0">
                        <a:spcBef>
                          <a:spcPts val="0"/>
                        </a:spcBef>
                        <a:spcAft>
                          <a:spcPts val="0"/>
                        </a:spcAft>
                      </a:pPr>
                      <a:r>
                        <a:rPr lang="en-US" sz="2000" kern="1200" dirty="0">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One-time Operation Support</a:t>
                      </a:r>
                      <a:endParaRPr lang="en-US" sz="1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85000"/>
                      </a:schemeClr>
                    </a:solidFill>
                  </a:tcPr>
                </a:tc>
                <a:tc>
                  <a:txBody>
                    <a:bodyPr/>
                    <a:lstStyle/>
                    <a:p>
                      <a:pPr marL="0" marR="0" algn="ctr">
                        <a:spcBef>
                          <a:spcPts val="0"/>
                        </a:spcBef>
                        <a:spcAft>
                          <a:spcPts val="0"/>
                        </a:spcAft>
                      </a:pPr>
                      <a:r>
                        <a:rPr lang="en-US" sz="2000" kern="1200" dirty="0">
                          <a:solidFill>
                            <a:srgbClr val="002060"/>
                          </a:solidFill>
                          <a:effectLst/>
                          <a:latin typeface="+mn-lt"/>
                          <a:ea typeface="Times New Roman" panose="02020603050405020304" pitchFamily="18" charset="0"/>
                          <a:cs typeface="Times New Roman" panose="02020603050405020304" pitchFamily="18" charset="0"/>
                        </a:rPr>
                        <a:t>$ 50,000</a:t>
                      </a:r>
                      <a:endParaRPr lang="en-US" sz="1800" dirty="0">
                        <a:solidFill>
                          <a:srgbClr val="002060"/>
                        </a:solidFill>
                        <a:effectLst/>
                        <a:latin typeface="+mn-lt"/>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1800" dirty="0">
                        <a:solidFill>
                          <a:srgbClr val="002060"/>
                        </a:solidFill>
                        <a:effectLst/>
                        <a:latin typeface="+mn-lt"/>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1800">
                        <a:solidFill>
                          <a:srgbClr val="002060"/>
                        </a:solidFill>
                        <a:effectLst/>
                        <a:latin typeface="+mn-lt"/>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70696164"/>
                  </a:ext>
                </a:extLst>
              </a:tr>
              <a:tr h="667249">
                <a:tc>
                  <a:txBody>
                    <a:bodyPr/>
                    <a:lstStyle/>
                    <a:p>
                      <a:pPr marL="0" marR="0">
                        <a:spcBef>
                          <a:spcPts val="0"/>
                        </a:spcBef>
                        <a:spcAft>
                          <a:spcPts val="0"/>
                        </a:spcAft>
                      </a:pPr>
                      <a:r>
                        <a:rPr lang="en-US" sz="2000" kern="1200" dirty="0">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Tuition Freeze</a:t>
                      </a:r>
                      <a:endParaRPr lang="en-US" sz="1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85000"/>
                      </a:schemeClr>
                    </a:solidFill>
                  </a:tcPr>
                </a:tc>
                <a:tc>
                  <a:txBody>
                    <a:bodyPr/>
                    <a:lstStyle/>
                    <a:p>
                      <a:pPr marL="0" marR="0" algn="ctr">
                        <a:spcBef>
                          <a:spcPts val="0"/>
                        </a:spcBef>
                        <a:spcAft>
                          <a:spcPts val="0"/>
                        </a:spcAft>
                      </a:pPr>
                      <a:r>
                        <a:rPr lang="en-US" sz="2000" kern="1200">
                          <a:solidFill>
                            <a:srgbClr val="002060"/>
                          </a:solidFill>
                          <a:effectLst/>
                          <a:latin typeface="+mn-lt"/>
                          <a:ea typeface="Times New Roman" panose="02020603050405020304" pitchFamily="18" charset="0"/>
                          <a:cs typeface="Times New Roman" panose="02020603050405020304" pitchFamily="18" charset="0"/>
                        </a:rPr>
                        <a:t>$ 25,000</a:t>
                      </a:r>
                      <a:endParaRPr lang="en-US" sz="1800">
                        <a:solidFill>
                          <a:srgbClr val="002060"/>
                        </a:solidFill>
                        <a:effectLst/>
                        <a:latin typeface="+mn-lt"/>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kern="1200" dirty="0">
                          <a:solidFill>
                            <a:srgbClr val="002060"/>
                          </a:solidFill>
                          <a:effectLst/>
                          <a:latin typeface="+mn-lt"/>
                          <a:ea typeface="Times New Roman" panose="02020603050405020304" pitchFamily="18" charset="0"/>
                          <a:cs typeface="Times New Roman" panose="02020603050405020304" pitchFamily="18" charset="0"/>
                        </a:rPr>
                        <a:t>$50,000</a:t>
                      </a:r>
                      <a:endParaRPr lang="en-US" sz="1800" dirty="0">
                        <a:solidFill>
                          <a:srgbClr val="002060"/>
                        </a:solidFill>
                        <a:effectLst/>
                        <a:latin typeface="+mn-lt"/>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kern="1200" dirty="0">
                          <a:solidFill>
                            <a:srgbClr val="002060"/>
                          </a:solidFill>
                          <a:effectLst/>
                          <a:latin typeface="+mn-lt"/>
                          <a:ea typeface="Times New Roman" panose="02020603050405020304" pitchFamily="18" charset="0"/>
                          <a:cs typeface="Times New Roman" panose="02020603050405020304" pitchFamily="18" charset="0"/>
                        </a:rPr>
                        <a:t>$37,500</a:t>
                      </a:r>
                      <a:endParaRPr lang="en-US" sz="1800" dirty="0">
                        <a:solidFill>
                          <a:srgbClr val="002060"/>
                        </a:solidFill>
                        <a:effectLst/>
                        <a:latin typeface="+mn-lt"/>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03354325"/>
                  </a:ext>
                </a:extLst>
              </a:tr>
            </a:tbl>
          </a:graphicData>
        </a:graphic>
      </p:graphicFrame>
    </p:spTree>
    <p:extLst>
      <p:ext uri="{BB962C8B-B14F-4D97-AF65-F5344CB8AC3E}">
        <p14:creationId xmlns:p14="http://schemas.microsoft.com/office/powerpoint/2010/main" val="13273334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4FD3E5AE-DCEC-864C-4853-322339D8A42E}"/>
              </a:ext>
            </a:extLst>
          </p:cNvPr>
          <p:cNvSpPr>
            <a:spLocks noGrp="1"/>
          </p:cNvSpPr>
          <p:nvPr>
            <p:ph type="title"/>
          </p:nvPr>
        </p:nvSpPr>
        <p:spPr/>
        <p:txBody>
          <a:bodyPr/>
          <a:lstStyle/>
          <a:p>
            <a:r>
              <a:rPr lang="en-US" dirty="0"/>
              <a:t> Enrollment Projected to Improve</a:t>
            </a:r>
          </a:p>
        </p:txBody>
      </p:sp>
      <p:graphicFrame>
        <p:nvGraphicFramePr>
          <p:cNvPr id="2" name="Chart 1">
            <a:extLst>
              <a:ext uri="{FF2B5EF4-FFF2-40B4-BE49-F238E27FC236}">
                <a16:creationId xmlns:a16="http://schemas.microsoft.com/office/drawing/2014/main" id="{5EA296A0-B637-4FBA-B4B3-689D6A10F6E3}"/>
              </a:ext>
            </a:extLst>
          </p:cNvPr>
          <p:cNvGraphicFramePr/>
          <p:nvPr>
            <p:extLst>
              <p:ext uri="{D42A27DB-BD31-4B8C-83A1-F6EECF244321}">
                <p14:modId xmlns:p14="http://schemas.microsoft.com/office/powerpoint/2010/main" val="1798988225"/>
              </p:ext>
            </p:extLst>
          </p:nvPr>
        </p:nvGraphicFramePr>
        <p:xfrm>
          <a:off x="1291590" y="1672272"/>
          <a:ext cx="9909810" cy="441991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125748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A61399-22EA-4FAD-B4E5-F2663E16AB1E}"/>
              </a:ext>
            </a:extLst>
          </p:cNvPr>
          <p:cNvSpPr>
            <a:spLocks noGrp="1"/>
          </p:cNvSpPr>
          <p:nvPr>
            <p:ph type="title"/>
          </p:nvPr>
        </p:nvSpPr>
        <p:spPr/>
        <p:txBody>
          <a:bodyPr/>
          <a:lstStyle/>
          <a:p>
            <a:r>
              <a:rPr lang="en-US" dirty="0"/>
              <a:t>Budget Development</a:t>
            </a:r>
          </a:p>
        </p:txBody>
      </p:sp>
      <p:sp>
        <p:nvSpPr>
          <p:cNvPr id="3" name="Content Placeholder 2">
            <a:extLst>
              <a:ext uri="{FF2B5EF4-FFF2-40B4-BE49-F238E27FC236}">
                <a16:creationId xmlns:a16="http://schemas.microsoft.com/office/drawing/2014/main" id="{98FCF3F6-7F47-4123-8208-287144D515CF}"/>
              </a:ext>
            </a:extLst>
          </p:cNvPr>
          <p:cNvSpPr>
            <a:spLocks noGrp="1"/>
          </p:cNvSpPr>
          <p:nvPr>
            <p:ph idx="1"/>
          </p:nvPr>
        </p:nvSpPr>
        <p:spPr/>
        <p:txBody>
          <a:bodyPr>
            <a:normAutofit lnSpcReduction="10000"/>
          </a:bodyPr>
          <a:lstStyle/>
          <a:p>
            <a:r>
              <a:rPr lang="en-US" dirty="0"/>
              <a:t>Most colleges &amp; universities held back FY2024 stabilization and/or operating support to offset less support in FY2025 to cover new inflationary costs.</a:t>
            </a:r>
          </a:p>
          <a:p>
            <a:endParaRPr lang="en-US" dirty="0"/>
          </a:p>
          <a:p>
            <a:r>
              <a:rPr lang="en-US" dirty="0"/>
              <a:t>Continued investments being made in biennial system priorities such as student success and equity and workforce and economic development. </a:t>
            </a:r>
          </a:p>
          <a:p>
            <a:endParaRPr lang="en-US" dirty="0"/>
          </a:p>
          <a:p>
            <a:r>
              <a:rPr lang="en-US" dirty="0"/>
              <a:t>The HCM and FIN Workday implementation and sustainment requires additional investments at the system-level.</a:t>
            </a:r>
          </a:p>
        </p:txBody>
      </p:sp>
    </p:spTree>
    <p:extLst>
      <p:ext uri="{BB962C8B-B14F-4D97-AF65-F5344CB8AC3E}">
        <p14:creationId xmlns:p14="http://schemas.microsoft.com/office/powerpoint/2010/main" val="23703121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A61399-22EA-4FAD-B4E5-F2663E16AB1E}"/>
              </a:ext>
            </a:extLst>
          </p:cNvPr>
          <p:cNvSpPr>
            <a:spLocks noGrp="1"/>
          </p:cNvSpPr>
          <p:nvPr>
            <p:ph type="title"/>
          </p:nvPr>
        </p:nvSpPr>
        <p:spPr/>
        <p:txBody>
          <a:bodyPr/>
          <a:lstStyle/>
          <a:p>
            <a:r>
              <a:rPr lang="en-US" dirty="0"/>
              <a:t>Student Consultation</a:t>
            </a:r>
          </a:p>
        </p:txBody>
      </p:sp>
      <p:sp>
        <p:nvSpPr>
          <p:cNvPr id="3" name="Content Placeholder 2">
            <a:extLst>
              <a:ext uri="{FF2B5EF4-FFF2-40B4-BE49-F238E27FC236}">
                <a16:creationId xmlns:a16="http://schemas.microsoft.com/office/drawing/2014/main" id="{98FCF3F6-7F47-4123-8208-287144D515CF}"/>
              </a:ext>
            </a:extLst>
          </p:cNvPr>
          <p:cNvSpPr>
            <a:spLocks noGrp="1"/>
          </p:cNvSpPr>
          <p:nvPr>
            <p:ph idx="1"/>
          </p:nvPr>
        </p:nvSpPr>
        <p:spPr/>
        <p:txBody>
          <a:bodyPr>
            <a:normAutofit lnSpcReduction="10000"/>
          </a:bodyPr>
          <a:lstStyle/>
          <a:p>
            <a:r>
              <a:rPr lang="en-US" dirty="0"/>
              <a:t>Board approved in April amendments to Policy 5.9  State Budget Requests and Annual Operating Budget Planning and Approval</a:t>
            </a:r>
          </a:p>
          <a:p>
            <a:pPr lvl="1"/>
            <a:r>
              <a:rPr lang="en-US" dirty="0"/>
              <a:t>Requirements for student consultation emphasized:</a:t>
            </a:r>
          </a:p>
          <a:p>
            <a:pPr lvl="2"/>
            <a:r>
              <a:rPr lang="en-US" dirty="0"/>
              <a:t>Alignment with Board Policy 2.3 and System Procedure 2.3.2 Student Involvement in Decision-Making</a:t>
            </a:r>
          </a:p>
          <a:p>
            <a:pPr lvl="2"/>
            <a:r>
              <a:rPr lang="en-US" dirty="0"/>
              <a:t>Consultation process</a:t>
            </a:r>
          </a:p>
          <a:p>
            <a:pPr lvl="2"/>
            <a:r>
              <a:rPr lang="en-US" dirty="0"/>
              <a:t>Position letter from campus student association</a:t>
            </a:r>
          </a:p>
          <a:p>
            <a:r>
              <a:rPr lang="en-US" dirty="0"/>
              <a:t>53 student consultation letters received</a:t>
            </a:r>
          </a:p>
          <a:p>
            <a:pPr lvl="1"/>
            <a:r>
              <a:rPr lang="en-US" dirty="0"/>
              <a:t>An overall theme was that  student consultation was a collegial process with sufficient information provided to students on budget planning and rate setting</a:t>
            </a:r>
          </a:p>
          <a:p>
            <a:pPr lvl="1"/>
            <a:r>
              <a:rPr lang="en-US" dirty="0"/>
              <a:t>Each college and university student government communicates their description of the annual budget consultation based on their local processes</a:t>
            </a:r>
          </a:p>
          <a:p>
            <a:pPr lvl="1"/>
            <a:endParaRPr lang="en-US" dirty="0"/>
          </a:p>
          <a:p>
            <a:pPr lvl="1"/>
            <a:endParaRPr lang="en-US" dirty="0"/>
          </a:p>
          <a:p>
            <a:endParaRPr lang="en-US" dirty="0"/>
          </a:p>
        </p:txBody>
      </p:sp>
    </p:spTree>
    <p:extLst>
      <p:ext uri="{BB962C8B-B14F-4D97-AF65-F5344CB8AC3E}">
        <p14:creationId xmlns:p14="http://schemas.microsoft.com/office/powerpoint/2010/main" val="2690759095"/>
      </p:ext>
    </p:extLst>
  </p:cSld>
  <p:clrMapOvr>
    <a:masterClrMapping/>
  </p:clrMapOvr>
</p:sld>
</file>

<file path=ppt/theme/theme1.xml><?xml version="1.0" encoding="utf-8"?>
<a:theme xmlns:a="http://schemas.openxmlformats.org/drawingml/2006/main" name="Minnesota State Theme">
  <a:themeElements>
    <a:clrScheme name="Minnesota State">
      <a:dk1>
        <a:srgbClr val="003C66"/>
      </a:dk1>
      <a:lt1>
        <a:srgbClr val="FFFFFF"/>
      </a:lt1>
      <a:dk2>
        <a:srgbClr val="003C66"/>
      </a:dk2>
      <a:lt2>
        <a:srgbClr val="FFFFFF"/>
      </a:lt2>
      <a:accent1>
        <a:srgbClr val="008042"/>
      </a:accent1>
      <a:accent2>
        <a:srgbClr val="DB7C1B"/>
      </a:accent2>
      <a:accent3>
        <a:srgbClr val="0069A4"/>
      </a:accent3>
      <a:accent4>
        <a:srgbClr val="73CEE4"/>
      </a:accent4>
      <a:accent5>
        <a:srgbClr val="62BB46"/>
      </a:accent5>
      <a:accent6>
        <a:srgbClr val="D3E27E"/>
      </a:accent6>
      <a:hlink>
        <a:srgbClr val="008042"/>
      </a:hlink>
      <a:folHlink>
        <a:srgbClr val="747679"/>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nded Edge">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17779" dir="5400000" rotWithShape="0">
              <a:srgbClr val="000000">
                <a:alpha val="4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owerPoint (widescreen)" id="{34D8FA33-ADC9-4991-8661-9304E3766811}" vid="{AFFCEE5D-E3FF-45C9-AA94-B58ABAFA791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PowerPoint (widescreen)</Template>
  <TotalTime>1506</TotalTime>
  <Words>1745</Words>
  <Application>Microsoft Office PowerPoint</Application>
  <PresentationFormat>Widescreen</PresentationFormat>
  <Paragraphs>337</Paragraphs>
  <Slides>17</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Aptos</vt:lpstr>
      <vt:lpstr>Arial</vt:lpstr>
      <vt:lpstr>Calibri</vt:lpstr>
      <vt:lpstr>Times New Roman</vt:lpstr>
      <vt:lpstr>Wingdings</vt:lpstr>
      <vt:lpstr>Minnesota State Theme</vt:lpstr>
      <vt:lpstr>Fiscal Year 2025 Operating Budget (Second Reading)</vt:lpstr>
      <vt:lpstr>Board Policy 5.9 State Budget Requests &amp; Annual Operating Budget Planning &amp; Approval Timeline</vt:lpstr>
      <vt:lpstr>Board Motion June</vt:lpstr>
      <vt:lpstr>Proposed Fiscal Year 2025 All Funds Budget</vt:lpstr>
      <vt:lpstr>Proposed Fiscal Year 2025 General Fund Budget</vt:lpstr>
      <vt:lpstr>Minnesota State New Annual Operating Support in Current Biennium</vt:lpstr>
      <vt:lpstr> Enrollment Projected to Improve</vt:lpstr>
      <vt:lpstr>Budget Development</vt:lpstr>
      <vt:lpstr>Student Consultation</vt:lpstr>
      <vt:lpstr>College, University, and System Reserves</vt:lpstr>
      <vt:lpstr>Fiscal Year 2025 Tuition and Fees</vt:lpstr>
      <vt:lpstr>Federal and State Financial Aid Impact on Net Cost of Tuition</vt:lpstr>
      <vt:lpstr>North Star Promise Scholarships</vt:lpstr>
      <vt:lpstr>Fiscal Year 2025 Proposed Revenue Fund Rates</vt:lpstr>
      <vt:lpstr>Proposed Fiscal Year 2025 Revenue Fund Budget</vt:lpstr>
      <vt:lpstr>Board Motion June</vt:lpstr>
      <vt:lpstr>Thank you.</vt:lpstr>
    </vt:vector>
  </TitlesOfParts>
  <Company>Minnesota State System Office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Christy Kaelin</dc:creator>
  <cp:keywords>Minnesota State</cp:keywords>
  <cp:lastModifiedBy>Anderson, Susan S</cp:lastModifiedBy>
  <cp:revision>39</cp:revision>
  <dcterms:created xsi:type="dcterms:W3CDTF">2024-03-12T20:13:07Z</dcterms:created>
  <dcterms:modified xsi:type="dcterms:W3CDTF">2024-07-09T17:47:25Z</dcterms:modified>
  <cp:category/>
</cp:coreProperties>
</file>