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diagrams/data1.xml" ContentType="application/vnd.openxmlformats-officedocument.drawingml.diagramData+xml"/>
  <Override PartName="/ppt/diagrams/data5.xml" ContentType="application/vnd.openxmlformats-officedocument.drawingml.diagramData+xml"/>
  <Override PartName="/ppt/diagrams/data2.xml" ContentType="application/vnd.openxmlformats-officedocument.drawingml.diagramData+xml"/>
  <Override PartName="/ppt/diagrams/data4.xml" ContentType="application/vnd.openxmlformats-officedocument.drawingml.diagramData+xml"/>
  <Override PartName="/ppt/diagrams/data3.xml" ContentType="application/vnd.openxmlformats-officedocument.drawingml.diagramData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layout5.xml" ContentType="application/vnd.openxmlformats-officedocument.drawingml.diagramLayout+xml"/>
  <Override PartName="/ppt/diagrams/drawing2.xml" ContentType="application/vnd.ms-office.drawingml.diagramDrawing+xml"/>
  <Override PartName="/ppt/theme/theme1.xml" ContentType="application/vnd.openxmlformats-officedocument.theme+xml"/>
  <Override PartName="/ppt/diagrams/colors2.xml" ContentType="application/vnd.openxmlformats-officedocument.drawingml.diagramColors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diagrams/layout2.xml" ContentType="application/vnd.openxmlformats-officedocument.drawingml.diagramLayout+xml"/>
  <Override PartName="/ppt/diagrams/drawing1.xml" ContentType="application/vnd.ms-office.drawingml.diagramDrawing+xml"/>
  <Override PartName="/ppt/diagrams/colors1.xml" ContentType="application/vnd.openxmlformats-officedocument.drawingml.diagramColors+xml"/>
  <Override PartName="/ppt/diagrams/quickStyle1.xml" ContentType="application/vnd.openxmlformats-officedocument.drawingml.diagramStyle+xml"/>
  <Override PartName="/ppt/diagrams/layout1.xml" ContentType="application/vnd.openxmlformats-officedocument.drawingml.diagramLayout+xml"/>
  <Override PartName="/ppt/diagrams/colors4.xml" ContentType="application/vnd.openxmlformats-officedocument.drawingml.diagramColors+xml"/>
  <Override PartName="/ppt/diagrams/drawing3.xml" ContentType="application/vnd.ms-office.drawingml.diagramDrawing+xml"/>
  <Override PartName="/ppt/diagrams/quickStyle2.xml" ContentType="application/vnd.openxmlformats-officedocument.drawingml.diagramStyle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rawing4.xml" ContentType="application/vnd.ms-office.drawingml.diagramDrawing+xml"/>
  <Override PartName="/ppt/diagrams/layout4.xml" ContentType="application/vnd.openxmlformats-officedocument.drawingml.diagramLayout+xml"/>
  <Override PartName="/ppt/diagrams/colors3.xml" ContentType="application/vnd.openxmlformats-officedocument.drawingml.diagramColors+xml"/>
  <Override PartName="/ppt/diagrams/quickStyle3.xml" ContentType="application/vnd.openxmlformats-officedocument.drawingml.diagramStyle+xml"/>
  <Override PartName="/ppt/diagrams/quickStyle4.xml" ContentType="application/vnd.openxmlformats-officedocument.drawingml.diagramStyle+xml"/>
  <Override PartName="/ppt/diagrams/layout3.xml" ContentType="application/vnd.openxmlformats-officedocument.drawingml.diagramLayout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9" r:id="rId9"/>
    <p:sldId id="264" r:id="rId10"/>
    <p:sldId id="265" r:id="rId11"/>
    <p:sldId id="270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9361AED-1C7B-4183-83A8-38E08AEED4F5}" v="3" dt="2026-02-11T20:52:31.169"/>
    <p1510:client id="{D75D78A9-BEE3-4F9A-A0FD-E1CF110A8AF2}" v="6" dt="2026-02-11T16:30:16.82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3" autoAdjust="0"/>
    <p:restoredTop sz="79616" autoAdjust="0"/>
  </p:normalViewPr>
  <p:slideViewPr>
    <p:cSldViewPr snapToGrid="0">
      <p:cViewPr varScale="1">
        <p:scale>
          <a:sx n="75" d="100"/>
          <a:sy n="75" d="100"/>
        </p:scale>
        <p:origin x="192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F28F421-4D72-4608-B9CF-D9C591E1CD1C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A9BCDB1-153E-406E-95E5-FF6F8D8E4EC5}">
      <dgm:prSet/>
      <dgm:spPr/>
      <dgm:t>
        <a:bodyPr/>
        <a:lstStyle/>
        <a:p>
          <a:r>
            <a:rPr lang="en-US"/>
            <a:t>Foundation: Practitioner Considerations</a:t>
          </a:r>
        </a:p>
      </dgm:t>
    </dgm:pt>
    <dgm:pt modelId="{6BB65D53-2C75-4532-8163-52614C846530}" type="parTrans" cxnId="{374FC46F-2E58-485D-A973-FF35278C4376}">
      <dgm:prSet/>
      <dgm:spPr/>
      <dgm:t>
        <a:bodyPr/>
        <a:lstStyle/>
        <a:p>
          <a:endParaRPr lang="en-US"/>
        </a:p>
      </dgm:t>
    </dgm:pt>
    <dgm:pt modelId="{7E7840F3-15F5-4F0C-AAC5-5E4B99716930}" type="sibTrans" cxnId="{374FC46F-2E58-485D-A973-FF35278C4376}">
      <dgm:prSet/>
      <dgm:spPr/>
      <dgm:t>
        <a:bodyPr/>
        <a:lstStyle/>
        <a:p>
          <a:endParaRPr lang="en-US"/>
        </a:p>
      </dgm:t>
    </dgm:pt>
    <dgm:pt modelId="{37994024-7550-4888-928F-E3A919047F59}">
      <dgm:prSet/>
      <dgm:spPr/>
      <dgm:t>
        <a:bodyPr/>
        <a:lstStyle/>
        <a:p>
          <a:r>
            <a:rPr lang="en-US"/>
            <a:t>Introducing Process to Students</a:t>
          </a:r>
        </a:p>
      </dgm:t>
    </dgm:pt>
    <dgm:pt modelId="{C6D80777-3DCE-4437-A9DB-F78BDB11F4D5}" type="parTrans" cxnId="{137808E0-F700-41AA-AD98-DAC7EAC774D0}">
      <dgm:prSet/>
      <dgm:spPr/>
      <dgm:t>
        <a:bodyPr/>
        <a:lstStyle/>
        <a:p>
          <a:endParaRPr lang="en-US"/>
        </a:p>
      </dgm:t>
    </dgm:pt>
    <dgm:pt modelId="{B3BFB7FC-2E1B-4D33-99AB-387AC3E9AA4B}" type="sibTrans" cxnId="{137808E0-F700-41AA-AD98-DAC7EAC774D0}">
      <dgm:prSet/>
      <dgm:spPr/>
      <dgm:t>
        <a:bodyPr/>
        <a:lstStyle/>
        <a:p>
          <a:endParaRPr lang="en-US"/>
        </a:p>
      </dgm:t>
    </dgm:pt>
    <dgm:pt modelId="{D9E76BB8-23FA-44FF-97F6-7CF1E1FC09EC}">
      <dgm:prSet/>
      <dgm:spPr/>
      <dgm:t>
        <a:bodyPr/>
        <a:lstStyle/>
        <a:p>
          <a:r>
            <a:rPr lang="en-US"/>
            <a:t>Reminders for Practitioners</a:t>
          </a:r>
        </a:p>
      </dgm:t>
    </dgm:pt>
    <dgm:pt modelId="{EFA1EFE6-25A5-4E72-B6D9-6618BF6AB209}" type="parTrans" cxnId="{9BEE0432-D35F-497F-B665-DE30521DC527}">
      <dgm:prSet/>
      <dgm:spPr/>
      <dgm:t>
        <a:bodyPr/>
        <a:lstStyle/>
        <a:p>
          <a:endParaRPr lang="en-US"/>
        </a:p>
      </dgm:t>
    </dgm:pt>
    <dgm:pt modelId="{28F4242F-1D33-4A1E-A925-77F05A21F442}" type="sibTrans" cxnId="{9BEE0432-D35F-497F-B665-DE30521DC527}">
      <dgm:prSet/>
      <dgm:spPr/>
      <dgm:t>
        <a:bodyPr/>
        <a:lstStyle/>
        <a:p>
          <a:endParaRPr lang="en-US"/>
        </a:p>
      </dgm:t>
    </dgm:pt>
    <dgm:pt modelId="{50757278-EF25-426A-A3B9-69785F5B788C}">
      <dgm:prSet/>
      <dgm:spPr/>
      <dgm:t>
        <a:bodyPr/>
        <a:lstStyle/>
        <a:p>
          <a:r>
            <a:rPr lang="en-US" dirty="0"/>
            <a:t>Case Studies</a:t>
          </a:r>
        </a:p>
      </dgm:t>
    </dgm:pt>
    <dgm:pt modelId="{CCF128B8-5281-42DE-8BD8-861B8DF65DE8}" type="parTrans" cxnId="{397F6F37-8BEC-4B3D-B6C0-926B73744971}">
      <dgm:prSet/>
      <dgm:spPr/>
      <dgm:t>
        <a:bodyPr/>
        <a:lstStyle/>
        <a:p>
          <a:endParaRPr lang="en-US"/>
        </a:p>
      </dgm:t>
    </dgm:pt>
    <dgm:pt modelId="{5792C52B-4E43-4659-92F6-A3186719F04D}" type="sibTrans" cxnId="{397F6F37-8BEC-4B3D-B6C0-926B73744971}">
      <dgm:prSet/>
      <dgm:spPr/>
      <dgm:t>
        <a:bodyPr/>
        <a:lstStyle/>
        <a:p>
          <a:endParaRPr lang="en-US"/>
        </a:p>
      </dgm:t>
    </dgm:pt>
    <dgm:pt modelId="{F11C92B2-15E8-4CDB-88D0-92C3181CC462}">
      <dgm:prSet/>
      <dgm:spPr/>
      <dgm:t>
        <a:bodyPr/>
        <a:lstStyle/>
        <a:p>
          <a:r>
            <a:rPr lang="en-US"/>
            <a:t>Q&amp;A</a:t>
          </a:r>
        </a:p>
      </dgm:t>
    </dgm:pt>
    <dgm:pt modelId="{75DCAFF5-A37F-49E7-806D-EED754219AE7}" type="parTrans" cxnId="{59423903-5023-4F93-83B4-72CAC27152BA}">
      <dgm:prSet/>
      <dgm:spPr/>
      <dgm:t>
        <a:bodyPr/>
        <a:lstStyle/>
        <a:p>
          <a:endParaRPr lang="en-US"/>
        </a:p>
      </dgm:t>
    </dgm:pt>
    <dgm:pt modelId="{34D1487C-636F-435B-A82F-F60BFB852C7D}" type="sibTrans" cxnId="{59423903-5023-4F93-83B4-72CAC27152BA}">
      <dgm:prSet/>
      <dgm:spPr/>
      <dgm:t>
        <a:bodyPr/>
        <a:lstStyle/>
        <a:p>
          <a:endParaRPr lang="en-US"/>
        </a:p>
      </dgm:t>
    </dgm:pt>
    <dgm:pt modelId="{CDA7896F-E984-4D5C-BA0B-93255751DAE1}" type="pres">
      <dgm:prSet presAssocID="{8F28F421-4D72-4608-B9CF-D9C591E1CD1C}" presName="vert0" presStyleCnt="0">
        <dgm:presLayoutVars>
          <dgm:dir/>
          <dgm:animOne val="branch"/>
          <dgm:animLvl val="lvl"/>
        </dgm:presLayoutVars>
      </dgm:prSet>
      <dgm:spPr/>
    </dgm:pt>
    <dgm:pt modelId="{9C791DF5-2795-4C72-8087-8AE52BC9D22F}" type="pres">
      <dgm:prSet presAssocID="{BA9BCDB1-153E-406E-95E5-FF6F8D8E4EC5}" presName="thickLine" presStyleLbl="alignNode1" presStyleIdx="0" presStyleCnt="5"/>
      <dgm:spPr/>
    </dgm:pt>
    <dgm:pt modelId="{3A67197C-A89E-42C1-B759-CA134A99DFF7}" type="pres">
      <dgm:prSet presAssocID="{BA9BCDB1-153E-406E-95E5-FF6F8D8E4EC5}" presName="horz1" presStyleCnt="0"/>
      <dgm:spPr/>
    </dgm:pt>
    <dgm:pt modelId="{65297E5F-8D41-4A08-ABD8-5F3A13A0F4C3}" type="pres">
      <dgm:prSet presAssocID="{BA9BCDB1-153E-406E-95E5-FF6F8D8E4EC5}" presName="tx1" presStyleLbl="revTx" presStyleIdx="0" presStyleCnt="5"/>
      <dgm:spPr/>
    </dgm:pt>
    <dgm:pt modelId="{335C94CC-3513-409B-99D5-175C6F50D699}" type="pres">
      <dgm:prSet presAssocID="{BA9BCDB1-153E-406E-95E5-FF6F8D8E4EC5}" presName="vert1" presStyleCnt="0"/>
      <dgm:spPr/>
    </dgm:pt>
    <dgm:pt modelId="{AF482B0F-41DC-4989-A94B-CE7100520A28}" type="pres">
      <dgm:prSet presAssocID="{37994024-7550-4888-928F-E3A919047F59}" presName="thickLine" presStyleLbl="alignNode1" presStyleIdx="1" presStyleCnt="5"/>
      <dgm:spPr/>
    </dgm:pt>
    <dgm:pt modelId="{F1105D33-D6CA-4B7E-BBE1-B8128B82093B}" type="pres">
      <dgm:prSet presAssocID="{37994024-7550-4888-928F-E3A919047F59}" presName="horz1" presStyleCnt="0"/>
      <dgm:spPr/>
    </dgm:pt>
    <dgm:pt modelId="{1A8F0E6C-40B3-4B88-A78D-C4613D74AD29}" type="pres">
      <dgm:prSet presAssocID="{37994024-7550-4888-928F-E3A919047F59}" presName="tx1" presStyleLbl="revTx" presStyleIdx="1" presStyleCnt="5"/>
      <dgm:spPr/>
    </dgm:pt>
    <dgm:pt modelId="{65C2D084-825D-45A3-95C5-B733A9759BE7}" type="pres">
      <dgm:prSet presAssocID="{37994024-7550-4888-928F-E3A919047F59}" presName="vert1" presStyleCnt="0"/>
      <dgm:spPr/>
    </dgm:pt>
    <dgm:pt modelId="{6548D946-47EF-4BA0-9798-123C72B3EE52}" type="pres">
      <dgm:prSet presAssocID="{D9E76BB8-23FA-44FF-97F6-7CF1E1FC09EC}" presName="thickLine" presStyleLbl="alignNode1" presStyleIdx="2" presStyleCnt="5"/>
      <dgm:spPr/>
    </dgm:pt>
    <dgm:pt modelId="{E5EACCB7-ACBD-477E-A52C-1D7FB6458187}" type="pres">
      <dgm:prSet presAssocID="{D9E76BB8-23FA-44FF-97F6-7CF1E1FC09EC}" presName="horz1" presStyleCnt="0"/>
      <dgm:spPr/>
    </dgm:pt>
    <dgm:pt modelId="{57CD0841-3715-46CD-B7A4-1A296CE9F037}" type="pres">
      <dgm:prSet presAssocID="{D9E76BB8-23FA-44FF-97F6-7CF1E1FC09EC}" presName="tx1" presStyleLbl="revTx" presStyleIdx="2" presStyleCnt="5"/>
      <dgm:spPr/>
    </dgm:pt>
    <dgm:pt modelId="{84111EE9-4024-41EF-A206-16096C3F0AA7}" type="pres">
      <dgm:prSet presAssocID="{D9E76BB8-23FA-44FF-97F6-7CF1E1FC09EC}" presName="vert1" presStyleCnt="0"/>
      <dgm:spPr/>
    </dgm:pt>
    <dgm:pt modelId="{CA72875C-8856-4B21-8CC1-26B5790BB5EF}" type="pres">
      <dgm:prSet presAssocID="{50757278-EF25-426A-A3B9-69785F5B788C}" presName="thickLine" presStyleLbl="alignNode1" presStyleIdx="3" presStyleCnt="5"/>
      <dgm:spPr/>
    </dgm:pt>
    <dgm:pt modelId="{86A7D9B7-3156-4A48-9CBC-779B4C9C0CF0}" type="pres">
      <dgm:prSet presAssocID="{50757278-EF25-426A-A3B9-69785F5B788C}" presName="horz1" presStyleCnt="0"/>
      <dgm:spPr/>
    </dgm:pt>
    <dgm:pt modelId="{8DFE6359-5E07-4B99-8789-40EB6DEF8A55}" type="pres">
      <dgm:prSet presAssocID="{50757278-EF25-426A-A3B9-69785F5B788C}" presName="tx1" presStyleLbl="revTx" presStyleIdx="3" presStyleCnt="5"/>
      <dgm:spPr/>
    </dgm:pt>
    <dgm:pt modelId="{8D1B6771-1A2A-4086-BB8B-992B5AAD638E}" type="pres">
      <dgm:prSet presAssocID="{50757278-EF25-426A-A3B9-69785F5B788C}" presName="vert1" presStyleCnt="0"/>
      <dgm:spPr/>
    </dgm:pt>
    <dgm:pt modelId="{94951476-05B4-4240-A348-91C09B34F707}" type="pres">
      <dgm:prSet presAssocID="{F11C92B2-15E8-4CDB-88D0-92C3181CC462}" presName="thickLine" presStyleLbl="alignNode1" presStyleIdx="4" presStyleCnt="5"/>
      <dgm:spPr/>
    </dgm:pt>
    <dgm:pt modelId="{0D8358DC-0F67-4694-8E25-44F03EAF94A6}" type="pres">
      <dgm:prSet presAssocID="{F11C92B2-15E8-4CDB-88D0-92C3181CC462}" presName="horz1" presStyleCnt="0"/>
      <dgm:spPr/>
    </dgm:pt>
    <dgm:pt modelId="{4EC811F6-1107-459F-A445-44035F740691}" type="pres">
      <dgm:prSet presAssocID="{F11C92B2-15E8-4CDB-88D0-92C3181CC462}" presName="tx1" presStyleLbl="revTx" presStyleIdx="4" presStyleCnt="5"/>
      <dgm:spPr/>
    </dgm:pt>
    <dgm:pt modelId="{A1B7856A-B07F-42B8-A319-D3A56B21EB3A}" type="pres">
      <dgm:prSet presAssocID="{F11C92B2-15E8-4CDB-88D0-92C3181CC462}" presName="vert1" presStyleCnt="0"/>
      <dgm:spPr/>
    </dgm:pt>
  </dgm:ptLst>
  <dgm:cxnLst>
    <dgm:cxn modelId="{59423903-5023-4F93-83B4-72CAC27152BA}" srcId="{8F28F421-4D72-4608-B9CF-D9C591E1CD1C}" destId="{F11C92B2-15E8-4CDB-88D0-92C3181CC462}" srcOrd="4" destOrd="0" parTransId="{75DCAFF5-A37F-49E7-806D-EED754219AE7}" sibTransId="{34D1487C-636F-435B-A82F-F60BFB852C7D}"/>
    <dgm:cxn modelId="{0DE5741D-52D2-402E-8027-C13B87C7704F}" type="presOf" srcId="{37994024-7550-4888-928F-E3A919047F59}" destId="{1A8F0E6C-40B3-4B88-A78D-C4613D74AD29}" srcOrd="0" destOrd="0" presId="urn:microsoft.com/office/officeart/2008/layout/LinedList"/>
    <dgm:cxn modelId="{9BEE0432-D35F-497F-B665-DE30521DC527}" srcId="{8F28F421-4D72-4608-B9CF-D9C591E1CD1C}" destId="{D9E76BB8-23FA-44FF-97F6-7CF1E1FC09EC}" srcOrd="2" destOrd="0" parTransId="{EFA1EFE6-25A5-4E72-B6D9-6618BF6AB209}" sibTransId="{28F4242F-1D33-4A1E-A925-77F05A21F442}"/>
    <dgm:cxn modelId="{397F6F37-8BEC-4B3D-B6C0-926B73744971}" srcId="{8F28F421-4D72-4608-B9CF-D9C591E1CD1C}" destId="{50757278-EF25-426A-A3B9-69785F5B788C}" srcOrd="3" destOrd="0" parTransId="{CCF128B8-5281-42DE-8BD8-861B8DF65DE8}" sibTransId="{5792C52B-4E43-4659-92F6-A3186719F04D}"/>
    <dgm:cxn modelId="{263E934C-9BD4-4962-8F12-055B30780AC9}" type="presOf" srcId="{8F28F421-4D72-4608-B9CF-D9C591E1CD1C}" destId="{CDA7896F-E984-4D5C-BA0B-93255751DAE1}" srcOrd="0" destOrd="0" presId="urn:microsoft.com/office/officeart/2008/layout/LinedList"/>
    <dgm:cxn modelId="{D98BDA4D-E105-475D-931C-A8C0F5AAC3C3}" type="presOf" srcId="{50757278-EF25-426A-A3B9-69785F5B788C}" destId="{8DFE6359-5E07-4B99-8789-40EB6DEF8A55}" srcOrd="0" destOrd="0" presId="urn:microsoft.com/office/officeart/2008/layout/LinedList"/>
    <dgm:cxn modelId="{374FC46F-2E58-485D-A973-FF35278C4376}" srcId="{8F28F421-4D72-4608-B9CF-D9C591E1CD1C}" destId="{BA9BCDB1-153E-406E-95E5-FF6F8D8E4EC5}" srcOrd="0" destOrd="0" parTransId="{6BB65D53-2C75-4532-8163-52614C846530}" sibTransId="{7E7840F3-15F5-4F0C-AAC5-5E4B99716930}"/>
    <dgm:cxn modelId="{1065C88D-2480-4330-85B3-0F7927BABB67}" type="presOf" srcId="{BA9BCDB1-153E-406E-95E5-FF6F8D8E4EC5}" destId="{65297E5F-8D41-4A08-ABD8-5F3A13A0F4C3}" srcOrd="0" destOrd="0" presId="urn:microsoft.com/office/officeart/2008/layout/LinedList"/>
    <dgm:cxn modelId="{5CBF69B2-6E66-431D-A9B1-98B0AB3B3221}" type="presOf" srcId="{F11C92B2-15E8-4CDB-88D0-92C3181CC462}" destId="{4EC811F6-1107-459F-A445-44035F740691}" srcOrd="0" destOrd="0" presId="urn:microsoft.com/office/officeart/2008/layout/LinedList"/>
    <dgm:cxn modelId="{E937E1D6-9350-49C6-B342-378449EF94A1}" type="presOf" srcId="{D9E76BB8-23FA-44FF-97F6-7CF1E1FC09EC}" destId="{57CD0841-3715-46CD-B7A4-1A296CE9F037}" srcOrd="0" destOrd="0" presId="urn:microsoft.com/office/officeart/2008/layout/LinedList"/>
    <dgm:cxn modelId="{137808E0-F700-41AA-AD98-DAC7EAC774D0}" srcId="{8F28F421-4D72-4608-B9CF-D9C591E1CD1C}" destId="{37994024-7550-4888-928F-E3A919047F59}" srcOrd="1" destOrd="0" parTransId="{C6D80777-3DCE-4437-A9DB-F78BDB11F4D5}" sibTransId="{B3BFB7FC-2E1B-4D33-99AB-387AC3E9AA4B}"/>
    <dgm:cxn modelId="{8EB49B5C-BD1C-4EE8-AD8F-33E08DB316A5}" type="presParOf" srcId="{CDA7896F-E984-4D5C-BA0B-93255751DAE1}" destId="{9C791DF5-2795-4C72-8087-8AE52BC9D22F}" srcOrd="0" destOrd="0" presId="urn:microsoft.com/office/officeart/2008/layout/LinedList"/>
    <dgm:cxn modelId="{B5A48930-3348-486B-9276-1DB5E49DEA2C}" type="presParOf" srcId="{CDA7896F-E984-4D5C-BA0B-93255751DAE1}" destId="{3A67197C-A89E-42C1-B759-CA134A99DFF7}" srcOrd="1" destOrd="0" presId="urn:microsoft.com/office/officeart/2008/layout/LinedList"/>
    <dgm:cxn modelId="{68DD151C-2498-4C73-8134-BC197FA4F8C8}" type="presParOf" srcId="{3A67197C-A89E-42C1-B759-CA134A99DFF7}" destId="{65297E5F-8D41-4A08-ABD8-5F3A13A0F4C3}" srcOrd="0" destOrd="0" presId="urn:microsoft.com/office/officeart/2008/layout/LinedList"/>
    <dgm:cxn modelId="{A9EFCDF9-E787-4509-B412-A76633E5A889}" type="presParOf" srcId="{3A67197C-A89E-42C1-B759-CA134A99DFF7}" destId="{335C94CC-3513-409B-99D5-175C6F50D699}" srcOrd="1" destOrd="0" presId="urn:microsoft.com/office/officeart/2008/layout/LinedList"/>
    <dgm:cxn modelId="{A1C057D2-CA42-43B2-A449-062B1F851AE8}" type="presParOf" srcId="{CDA7896F-E984-4D5C-BA0B-93255751DAE1}" destId="{AF482B0F-41DC-4989-A94B-CE7100520A28}" srcOrd="2" destOrd="0" presId="urn:microsoft.com/office/officeart/2008/layout/LinedList"/>
    <dgm:cxn modelId="{C169A8FF-7BDC-4240-84A6-5950B71C7B18}" type="presParOf" srcId="{CDA7896F-E984-4D5C-BA0B-93255751DAE1}" destId="{F1105D33-D6CA-4B7E-BBE1-B8128B82093B}" srcOrd="3" destOrd="0" presId="urn:microsoft.com/office/officeart/2008/layout/LinedList"/>
    <dgm:cxn modelId="{9636B7F8-2578-49E8-AA49-2360BE2BEBE6}" type="presParOf" srcId="{F1105D33-D6CA-4B7E-BBE1-B8128B82093B}" destId="{1A8F0E6C-40B3-4B88-A78D-C4613D74AD29}" srcOrd="0" destOrd="0" presId="urn:microsoft.com/office/officeart/2008/layout/LinedList"/>
    <dgm:cxn modelId="{779F09D9-75E8-4B6E-AC5B-1344E6DEE886}" type="presParOf" srcId="{F1105D33-D6CA-4B7E-BBE1-B8128B82093B}" destId="{65C2D084-825D-45A3-95C5-B733A9759BE7}" srcOrd="1" destOrd="0" presId="urn:microsoft.com/office/officeart/2008/layout/LinedList"/>
    <dgm:cxn modelId="{F3EA099F-7145-4FF8-BE67-8620C3ACB597}" type="presParOf" srcId="{CDA7896F-E984-4D5C-BA0B-93255751DAE1}" destId="{6548D946-47EF-4BA0-9798-123C72B3EE52}" srcOrd="4" destOrd="0" presId="urn:microsoft.com/office/officeart/2008/layout/LinedList"/>
    <dgm:cxn modelId="{EE509ACF-E3B9-4D6C-8A06-DD2CE8FAC755}" type="presParOf" srcId="{CDA7896F-E984-4D5C-BA0B-93255751DAE1}" destId="{E5EACCB7-ACBD-477E-A52C-1D7FB6458187}" srcOrd="5" destOrd="0" presId="urn:microsoft.com/office/officeart/2008/layout/LinedList"/>
    <dgm:cxn modelId="{4B1AC7E2-5E58-464E-8769-F9E916026150}" type="presParOf" srcId="{E5EACCB7-ACBD-477E-A52C-1D7FB6458187}" destId="{57CD0841-3715-46CD-B7A4-1A296CE9F037}" srcOrd="0" destOrd="0" presId="urn:microsoft.com/office/officeart/2008/layout/LinedList"/>
    <dgm:cxn modelId="{521501BF-45C5-4C1B-BE86-0DD091899842}" type="presParOf" srcId="{E5EACCB7-ACBD-477E-A52C-1D7FB6458187}" destId="{84111EE9-4024-41EF-A206-16096C3F0AA7}" srcOrd="1" destOrd="0" presId="urn:microsoft.com/office/officeart/2008/layout/LinedList"/>
    <dgm:cxn modelId="{5B1FB0F4-8540-4D53-AD7B-D1C302E69045}" type="presParOf" srcId="{CDA7896F-E984-4D5C-BA0B-93255751DAE1}" destId="{CA72875C-8856-4B21-8CC1-26B5790BB5EF}" srcOrd="6" destOrd="0" presId="urn:microsoft.com/office/officeart/2008/layout/LinedList"/>
    <dgm:cxn modelId="{FBD12401-AC2B-4B0A-AA88-E8C46324ABF3}" type="presParOf" srcId="{CDA7896F-E984-4D5C-BA0B-93255751DAE1}" destId="{86A7D9B7-3156-4A48-9CBC-779B4C9C0CF0}" srcOrd="7" destOrd="0" presId="urn:microsoft.com/office/officeart/2008/layout/LinedList"/>
    <dgm:cxn modelId="{43F05FEF-F0F7-4BF4-899B-6A040679441A}" type="presParOf" srcId="{86A7D9B7-3156-4A48-9CBC-779B4C9C0CF0}" destId="{8DFE6359-5E07-4B99-8789-40EB6DEF8A55}" srcOrd="0" destOrd="0" presId="urn:microsoft.com/office/officeart/2008/layout/LinedList"/>
    <dgm:cxn modelId="{CF64A544-E930-45F4-8017-1D1B00524842}" type="presParOf" srcId="{86A7D9B7-3156-4A48-9CBC-779B4C9C0CF0}" destId="{8D1B6771-1A2A-4086-BB8B-992B5AAD638E}" srcOrd="1" destOrd="0" presId="urn:microsoft.com/office/officeart/2008/layout/LinedList"/>
    <dgm:cxn modelId="{842D0BD9-367D-45FF-AA3D-8FFBE41C69BD}" type="presParOf" srcId="{CDA7896F-E984-4D5C-BA0B-93255751DAE1}" destId="{94951476-05B4-4240-A348-91C09B34F707}" srcOrd="8" destOrd="0" presId="urn:microsoft.com/office/officeart/2008/layout/LinedList"/>
    <dgm:cxn modelId="{7716A421-2173-477F-BE67-741B02D87873}" type="presParOf" srcId="{CDA7896F-E984-4D5C-BA0B-93255751DAE1}" destId="{0D8358DC-0F67-4694-8E25-44F03EAF94A6}" srcOrd="9" destOrd="0" presId="urn:microsoft.com/office/officeart/2008/layout/LinedList"/>
    <dgm:cxn modelId="{6F5835BC-3C67-433C-A4A5-6324E53E3487}" type="presParOf" srcId="{0D8358DC-0F67-4694-8E25-44F03EAF94A6}" destId="{4EC811F6-1107-459F-A445-44035F740691}" srcOrd="0" destOrd="0" presId="urn:microsoft.com/office/officeart/2008/layout/LinedList"/>
    <dgm:cxn modelId="{80AEA4BC-0200-4F49-A31F-1AB1AD63D422}" type="presParOf" srcId="{0D8358DC-0F67-4694-8E25-44F03EAF94A6}" destId="{A1B7856A-B07F-42B8-A319-D3A56B21EB3A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C2FEEA8-E44E-48C7-8722-4CBCDF9CE4C7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116369F1-B79F-4162-B914-6ADCAA4ED934}">
      <dgm:prSet/>
      <dgm:spPr/>
      <dgm:t>
        <a:bodyPr/>
        <a:lstStyle/>
        <a:p>
          <a:r>
            <a:rPr lang="en-US">
              <a:solidFill>
                <a:schemeClr val="tx1"/>
              </a:solidFill>
            </a:rPr>
            <a:t>Traumatic experience</a:t>
          </a:r>
        </a:p>
      </dgm:t>
    </dgm:pt>
    <dgm:pt modelId="{26569870-4B88-4883-9D64-128A501A7B27}" type="parTrans" cxnId="{FE29C8EE-9A64-48D9-8554-9CFFA6880625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40308C3C-BE41-4F92-8863-365A046D6791}" type="sibTrans" cxnId="{FE29C8EE-9A64-48D9-8554-9CFFA6880625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8953C37F-8929-4D21-9975-2E9FB0FB1884}">
      <dgm:prSet/>
      <dgm:spPr/>
      <dgm:t>
        <a:bodyPr/>
        <a:lstStyle/>
        <a:p>
          <a:r>
            <a:rPr lang="en-US">
              <a:solidFill>
                <a:schemeClr val="tx1"/>
              </a:solidFill>
            </a:rPr>
            <a:t>Neurobiology of trauma: disjointed, fragmented memories</a:t>
          </a:r>
        </a:p>
      </dgm:t>
    </dgm:pt>
    <dgm:pt modelId="{C0FE67CE-C01F-4659-86B1-64DA164A7F71}" type="parTrans" cxnId="{7EBA85B6-C521-44B7-91BA-8EF269825D0D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C22557A1-9601-43F1-85E3-843780454F63}" type="sibTrans" cxnId="{7EBA85B6-C521-44B7-91BA-8EF269825D0D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0EFC8F8F-B975-4012-AB20-69BE4E64CCB1}">
      <dgm:prSet/>
      <dgm:spPr/>
      <dgm:t>
        <a:bodyPr/>
        <a:lstStyle/>
        <a:p>
          <a:r>
            <a:rPr lang="en-US">
              <a:solidFill>
                <a:schemeClr val="tx1"/>
              </a:solidFill>
            </a:rPr>
            <a:t>Hormonal flood during traumatic event</a:t>
          </a:r>
        </a:p>
      </dgm:t>
    </dgm:pt>
    <dgm:pt modelId="{14CABC53-5F86-4A20-A842-43A497D40566}" type="parTrans" cxnId="{7EA78D21-D3A2-449F-880F-E3F2DAB2C061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0740F07D-5D59-4280-B08F-2456350FCCAC}" type="sibTrans" cxnId="{7EA78D21-D3A2-449F-880F-E3F2DAB2C061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50D9F1DD-0BD5-4C18-8B3C-01A83B75A0C4}">
      <dgm:prSet/>
      <dgm:spPr/>
      <dgm:t>
        <a:bodyPr/>
        <a:lstStyle/>
        <a:p>
          <a:r>
            <a:rPr lang="en-US">
              <a:solidFill>
                <a:schemeClr val="tx1"/>
              </a:solidFill>
            </a:rPr>
            <a:t>Lacking confidence </a:t>
          </a:r>
        </a:p>
      </dgm:t>
    </dgm:pt>
    <dgm:pt modelId="{907F91D7-6053-4BA8-BBEB-0F5B29076959}" type="parTrans" cxnId="{4F49FA04-7776-42D1-A4A6-300D641B9E22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4F9CC481-BC21-456A-B721-CBBEA40059F4}" type="sibTrans" cxnId="{4F49FA04-7776-42D1-A4A6-300D641B9E22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D00B978E-D062-4289-8BD5-FBD7CB1782E6}" type="pres">
      <dgm:prSet presAssocID="{4C2FEEA8-E44E-48C7-8722-4CBCDF9CE4C7}" presName="linear" presStyleCnt="0">
        <dgm:presLayoutVars>
          <dgm:animLvl val="lvl"/>
          <dgm:resizeHandles val="exact"/>
        </dgm:presLayoutVars>
      </dgm:prSet>
      <dgm:spPr/>
    </dgm:pt>
    <dgm:pt modelId="{72905A58-3314-491B-8331-250CB6538B50}" type="pres">
      <dgm:prSet presAssocID="{116369F1-B79F-4162-B914-6ADCAA4ED934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26ED5B3B-85B4-4E13-803F-EF0B314D3FDD}" type="pres">
      <dgm:prSet presAssocID="{40308C3C-BE41-4F92-8863-365A046D6791}" presName="spacer" presStyleCnt="0"/>
      <dgm:spPr/>
    </dgm:pt>
    <dgm:pt modelId="{5B59694F-B2C9-41A5-9674-E87B65AD7E06}" type="pres">
      <dgm:prSet presAssocID="{8953C37F-8929-4D21-9975-2E9FB0FB1884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0AEA4D09-D5AC-41BA-9BF5-79CA6296153E}" type="pres">
      <dgm:prSet presAssocID="{C22557A1-9601-43F1-85E3-843780454F63}" presName="spacer" presStyleCnt="0"/>
      <dgm:spPr/>
    </dgm:pt>
    <dgm:pt modelId="{B376FBEB-757D-418C-86C2-1404D8C97BE0}" type="pres">
      <dgm:prSet presAssocID="{0EFC8F8F-B975-4012-AB20-69BE4E64CCB1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E4C53ECE-181B-46B8-BF39-BF81E9ED93F4}" type="pres">
      <dgm:prSet presAssocID="{0740F07D-5D59-4280-B08F-2456350FCCAC}" presName="spacer" presStyleCnt="0"/>
      <dgm:spPr/>
    </dgm:pt>
    <dgm:pt modelId="{E97365DD-1416-4A30-A4AE-D42770B32C70}" type="pres">
      <dgm:prSet presAssocID="{50D9F1DD-0BD5-4C18-8B3C-01A83B75A0C4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4F49FA04-7776-42D1-A4A6-300D641B9E22}" srcId="{4C2FEEA8-E44E-48C7-8722-4CBCDF9CE4C7}" destId="{50D9F1DD-0BD5-4C18-8B3C-01A83B75A0C4}" srcOrd="3" destOrd="0" parTransId="{907F91D7-6053-4BA8-BBEB-0F5B29076959}" sibTransId="{4F9CC481-BC21-456A-B721-CBBEA40059F4}"/>
    <dgm:cxn modelId="{166D8705-7426-47D2-866B-1CBB32E47B9D}" type="presOf" srcId="{116369F1-B79F-4162-B914-6ADCAA4ED934}" destId="{72905A58-3314-491B-8331-250CB6538B50}" srcOrd="0" destOrd="0" presId="urn:microsoft.com/office/officeart/2005/8/layout/vList2"/>
    <dgm:cxn modelId="{8EC50D07-D3EC-4652-8DA9-8D0F3EA07208}" type="presOf" srcId="{8953C37F-8929-4D21-9975-2E9FB0FB1884}" destId="{5B59694F-B2C9-41A5-9674-E87B65AD7E06}" srcOrd="0" destOrd="0" presId="urn:microsoft.com/office/officeart/2005/8/layout/vList2"/>
    <dgm:cxn modelId="{2BAE240B-E828-4709-81F3-78E816220516}" type="presOf" srcId="{4C2FEEA8-E44E-48C7-8722-4CBCDF9CE4C7}" destId="{D00B978E-D062-4289-8BD5-FBD7CB1782E6}" srcOrd="0" destOrd="0" presId="urn:microsoft.com/office/officeart/2005/8/layout/vList2"/>
    <dgm:cxn modelId="{7EA78D21-D3A2-449F-880F-E3F2DAB2C061}" srcId="{4C2FEEA8-E44E-48C7-8722-4CBCDF9CE4C7}" destId="{0EFC8F8F-B975-4012-AB20-69BE4E64CCB1}" srcOrd="2" destOrd="0" parTransId="{14CABC53-5F86-4A20-A842-43A497D40566}" sibTransId="{0740F07D-5D59-4280-B08F-2456350FCCAC}"/>
    <dgm:cxn modelId="{2E3ABD6D-D31F-4F11-A8F3-FB48D73B0B03}" type="presOf" srcId="{50D9F1DD-0BD5-4C18-8B3C-01A83B75A0C4}" destId="{E97365DD-1416-4A30-A4AE-D42770B32C70}" srcOrd="0" destOrd="0" presId="urn:microsoft.com/office/officeart/2005/8/layout/vList2"/>
    <dgm:cxn modelId="{7EBA85B6-C521-44B7-91BA-8EF269825D0D}" srcId="{4C2FEEA8-E44E-48C7-8722-4CBCDF9CE4C7}" destId="{8953C37F-8929-4D21-9975-2E9FB0FB1884}" srcOrd="1" destOrd="0" parTransId="{C0FE67CE-C01F-4659-86B1-64DA164A7F71}" sibTransId="{C22557A1-9601-43F1-85E3-843780454F63}"/>
    <dgm:cxn modelId="{13E222B8-A46D-433F-8C4D-22DE3CBDD8CA}" type="presOf" srcId="{0EFC8F8F-B975-4012-AB20-69BE4E64CCB1}" destId="{B376FBEB-757D-418C-86C2-1404D8C97BE0}" srcOrd="0" destOrd="0" presId="urn:microsoft.com/office/officeart/2005/8/layout/vList2"/>
    <dgm:cxn modelId="{FE29C8EE-9A64-48D9-8554-9CFFA6880625}" srcId="{4C2FEEA8-E44E-48C7-8722-4CBCDF9CE4C7}" destId="{116369F1-B79F-4162-B914-6ADCAA4ED934}" srcOrd="0" destOrd="0" parTransId="{26569870-4B88-4883-9D64-128A501A7B27}" sibTransId="{40308C3C-BE41-4F92-8863-365A046D6791}"/>
    <dgm:cxn modelId="{0D993440-D1DE-45AE-8440-0995F41CDD70}" type="presParOf" srcId="{D00B978E-D062-4289-8BD5-FBD7CB1782E6}" destId="{72905A58-3314-491B-8331-250CB6538B50}" srcOrd="0" destOrd="0" presId="urn:microsoft.com/office/officeart/2005/8/layout/vList2"/>
    <dgm:cxn modelId="{7C96BB37-78DD-492F-9396-DB82AAF148A0}" type="presParOf" srcId="{D00B978E-D062-4289-8BD5-FBD7CB1782E6}" destId="{26ED5B3B-85B4-4E13-803F-EF0B314D3FDD}" srcOrd="1" destOrd="0" presId="urn:microsoft.com/office/officeart/2005/8/layout/vList2"/>
    <dgm:cxn modelId="{118A222D-7EE1-4671-A050-22C60D727F31}" type="presParOf" srcId="{D00B978E-D062-4289-8BD5-FBD7CB1782E6}" destId="{5B59694F-B2C9-41A5-9674-E87B65AD7E06}" srcOrd="2" destOrd="0" presId="urn:microsoft.com/office/officeart/2005/8/layout/vList2"/>
    <dgm:cxn modelId="{B303B1DF-F327-48FF-BEC0-EFE950871940}" type="presParOf" srcId="{D00B978E-D062-4289-8BD5-FBD7CB1782E6}" destId="{0AEA4D09-D5AC-41BA-9BF5-79CA6296153E}" srcOrd="3" destOrd="0" presId="urn:microsoft.com/office/officeart/2005/8/layout/vList2"/>
    <dgm:cxn modelId="{97F18D83-0A9C-41CB-A9C1-E2573DC246C2}" type="presParOf" srcId="{D00B978E-D062-4289-8BD5-FBD7CB1782E6}" destId="{B376FBEB-757D-418C-86C2-1404D8C97BE0}" srcOrd="4" destOrd="0" presId="urn:microsoft.com/office/officeart/2005/8/layout/vList2"/>
    <dgm:cxn modelId="{5A4A438C-4D83-474C-83E7-BE7BE35A62ED}" type="presParOf" srcId="{D00B978E-D062-4289-8BD5-FBD7CB1782E6}" destId="{E4C53ECE-181B-46B8-BF39-BF81E9ED93F4}" srcOrd="5" destOrd="0" presId="urn:microsoft.com/office/officeart/2005/8/layout/vList2"/>
    <dgm:cxn modelId="{4A7B6EE0-9533-49A1-AF02-5DD4ED292B59}" type="presParOf" srcId="{D00B978E-D062-4289-8BD5-FBD7CB1782E6}" destId="{E97365DD-1416-4A30-A4AE-D42770B32C70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BDEDE82-FFB6-4CCD-8F33-AC0F3EEFB21A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3185D088-B4A3-4FB5-B9C3-E25D81BC08A3}">
      <dgm:prSet/>
      <dgm:spPr/>
      <dgm:t>
        <a:bodyPr/>
        <a:lstStyle/>
        <a:p>
          <a:r>
            <a:rPr lang="en-US" b="0" cap="none" spc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Initial thoughts and feelings</a:t>
          </a:r>
        </a:p>
      </dgm:t>
    </dgm:pt>
    <dgm:pt modelId="{45AF4F18-C1AB-4370-8070-45961CB6492C}" type="parTrans" cxnId="{A6D4F4E3-4A48-4498-8BAC-C4DAA73BBAE0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9DD2D242-57AD-4A8C-B1F9-A3BDFD0E7AA2}" type="sibTrans" cxnId="{A6D4F4E3-4A48-4498-8BAC-C4DAA73BBAE0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379BD126-E974-432E-B9A8-9312B16A1029}">
      <dgm:prSet/>
      <dgm:spPr/>
      <dgm:t>
        <a:bodyPr/>
        <a:lstStyle/>
        <a:p>
          <a:r>
            <a:rPr lang="en-US">
              <a:solidFill>
                <a:schemeClr val="tx1"/>
              </a:solidFill>
            </a:rPr>
            <a:t>Reflection</a:t>
          </a:r>
        </a:p>
      </dgm:t>
    </dgm:pt>
    <dgm:pt modelId="{BE6BCEA6-C018-4D4D-96AE-83073CCB3838}" type="parTrans" cxnId="{2560AA32-6156-47C6-BE16-F5D518314590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82A07CD7-83C6-4DEB-A272-897DB0FDE6D7}" type="sibTrans" cxnId="{2560AA32-6156-47C6-BE16-F5D518314590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A82DBFFF-24F8-4DE0-A4A5-7A5D5ACEA24A}">
      <dgm:prSet/>
      <dgm:spPr/>
      <dgm:t>
        <a:bodyPr/>
        <a:lstStyle/>
        <a:p>
          <a:r>
            <a:rPr lang="en-US">
              <a:solidFill>
                <a:schemeClr val="tx1"/>
              </a:solidFill>
            </a:rPr>
            <a:t>Review procedure and process options</a:t>
          </a:r>
        </a:p>
      </dgm:t>
    </dgm:pt>
    <dgm:pt modelId="{79C5DCDD-04B0-4DC7-A502-B2903E93FC85}" type="parTrans" cxnId="{76B55A96-B4FE-4AD1-BE33-D7CFD80E42F0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024CC1EC-9325-43DD-98A1-4941AE3FB917}" type="sibTrans" cxnId="{76B55A96-B4FE-4AD1-BE33-D7CFD80E42F0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049AA92B-0BF7-47A4-B9C5-7E47A863E9BF}">
      <dgm:prSet/>
      <dgm:spPr/>
      <dgm:t>
        <a:bodyPr/>
        <a:lstStyle/>
        <a:p>
          <a:r>
            <a:rPr lang="en-US" dirty="0" err="1">
              <a:solidFill>
                <a:schemeClr val="tx1"/>
              </a:solidFill>
            </a:rPr>
            <a:t>Multipartial</a:t>
          </a:r>
          <a:r>
            <a:rPr lang="en-US" dirty="0">
              <a:solidFill>
                <a:schemeClr val="tx1"/>
              </a:solidFill>
            </a:rPr>
            <a:t> perspective</a:t>
          </a:r>
        </a:p>
      </dgm:t>
    </dgm:pt>
    <dgm:pt modelId="{ABAF6158-94FC-412C-A1FB-A4A0651E7398}" type="parTrans" cxnId="{66F82650-AEBC-4557-AB90-E8CDF6FB9979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E3D05793-CE14-4984-9076-8F5FA1335089}" type="sibTrans" cxnId="{66F82650-AEBC-4557-AB90-E8CDF6FB9979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8AE461F9-A33D-431B-B32E-4405A37D350E}" type="pres">
      <dgm:prSet presAssocID="{7BDEDE82-FFB6-4CCD-8F33-AC0F3EEFB21A}" presName="linear" presStyleCnt="0">
        <dgm:presLayoutVars>
          <dgm:animLvl val="lvl"/>
          <dgm:resizeHandles val="exact"/>
        </dgm:presLayoutVars>
      </dgm:prSet>
      <dgm:spPr/>
    </dgm:pt>
    <dgm:pt modelId="{DF7DF8E2-0CC5-4D70-9A50-81834B8B5CC4}" type="pres">
      <dgm:prSet presAssocID="{3185D088-B4A3-4FB5-B9C3-E25D81BC08A3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26413403-7174-402C-AFB0-57CE8A19528E}" type="pres">
      <dgm:prSet presAssocID="{9DD2D242-57AD-4A8C-B1F9-A3BDFD0E7AA2}" presName="spacer" presStyleCnt="0"/>
      <dgm:spPr/>
    </dgm:pt>
    <dgm:pt modelId="{5E73717A-712B-4692-AED0-35A97921A4E3}" type="pres">
      <dgm:prSet presAssocID="{379BD126-E974-432E-B9A8-9312B16A1029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94B5C981-8FDE-4B15-9902-7B1E37B03E14}" type="pres">
      <dgm:prSet presAssocID="{82A07CD7-83C6-4DEB-A272-897DB0FDE6D7}" presName="spacer" presStyleCnt="0"/>
      <dgm:spPr/>
    </dgm:pt>
    <dgm:pt modelId="{AABEB55F-792D-4F89-8B2F-3CCF452D514A}" type="pres">
      <dgm:prSet presAssocID="{A82DBFFF-24F8-4DE0-A4A5-7A5D5ACEA24A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3A4A4998-28B5-4AAC-B864-D46865DC137F}" type="pres">
      <dgm:prSet presAssocID="{024CC1EC-9325-43DD-98A1-4941AE3FB917}" presName="spacer" presStyleCnt="0"/>
      <dgm:spPr/>
    </dgm:pt>
    <dgm:pt modelId="{99A14934-FF86-47F5-BC6F-C03560E36C29}" type="pres">
      <dgm:prSet presAssocID="{049AA92B-0BF7-47A4-B9C5-7E47A863E9BF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714CA00E-5D59-4238-9398-A73EEE5A1230}" type="presOf" srcId="{379BD126-E974-432E-B9A8-9312B16A1029}" destId="{5E73717A-712B-4692-AED0-35A97921A4E3}" srcOrd="0" destOrd="0" presId="urn:microsoft.com/office/officeart/2005/8/layout/vList2"/>
    <dgm:cxn modelId="{154AD712-9BC3-4218-B6E2-89EA77EC6BE9}" type="presOf" srcId="{A82DBFFF-24F8-4DE0-A4A5-7A5D5ACEA24A}" destId="{AABEB55F-792D-4F89-8B2F-3CCF452D514A}" srcOrd="0" destOrd="0" presId="urn:microsoft.com/office/officeart/2005/8/layout/vList2"/>
    <dgm:cxn modelId="{B56F0B2C-474B-4F5B-B10B-FD4956626F16}" type="presOf" srcId="{7BDEDE82-FFB6-4CCD-8F33-AC0F3EEFB21A}" destId="{8AE461F9-A33D-431B-B32E-4405A37D350E}" srcOrd="0" destOrd="0" presId="urn:microsoft.com/office/officeart/2005/8/layout/vList2"/>
    <dgm:cxn modelId="{2560AA32-6156-47C6-BE16-F5D518314590}" srcId="{7BDEDE82-FFB6-4CCD-8F33-AC0F3EEFB21A}" destId="{379BD126-E974-432E-B9A8-9312B16A1029}" srcOrd="1" destOrd="0" parTransId="{BE6BCEA6-C018-4D4D-96AE-83073CCB3838}" sibTransId="{82A07CD7-83C6-4DEB-A272-897DB0FDE6D7}"/>
    <dgm:cxn modelId="{D5B4B14F-746D-428D-8CF2-DB25B9C17D24}" type="presOf" srcId="{3185D088-B4A3-4FB5-B9C3-E25D81BC08A3}" destId="{DF7DF8E2-0CC5-4D70-9A50-81834B8B5CC4}" srcOrd="0" destOrd="0" presId="urn:microsoft.com/office/officeart/2005/8/layout/vList2"/>
    <dgm:cxn modelId="{66F82650-AEBC-4557-AB90-E8CDF6FB9979}" srcId="{7BDEDE82-FFB6-4CCD-8F33-AC0F3EEFB21A}" destId="{049AA92B-0BF7-47A4-B9C5-7E47A863E9BF}" srcOrd="3" destOrd="0" parTransId="{ABAF6158-94FC-412C-A1FB-A4A0651E7398}" sibTransId="{E3D05793-CE14-4984-9076-8F5FA1335089}"/>
    <dgm:cxn modelId="{76B55A96-B4FE-4AD1-BE33-D7CFD80E42F0}" srcId="{7BDEDE82-FFB6-4CCD-8F33-AC0F3EEFB21A}" destId="{A82DBFFF-24F8-4DE0-A4A5-7A5D5ACEA24A}" srcOrd="2" destOrd="0" parTransId="{79C5DCDD-04B0-4DC7-A502-B2903E93FC85}" sibTransId="{024CC1EC-9325-43DD-98A1-4941AE3FB917}"/>
    <dgm:cxn modelId="{B0BBACD2-1E00-4C99-AC38-80AB544621F9}" type="presOf" srcId="{049AA92B-0BF7-47A4-B9C5-7E47A863E9BF}" destId="{99A14934-FF86-47F5-BC6F-C03560E36C29}" srcOrd="0" destOrd="0" presId="urn:microsoft.com/office/officeart/2005/8/layout/vList2"/>
    <dgm:cxn modelId="{A6D4F4E3-4A48-4498-8BAC-C4DAA73BBAE0}" srcId="{7BDEDE82-FFB6-4CCD-8F33-AC0F3EEFB21A}" destId="{3185D088-B4A3-4FB5-B9C3-E25D81BC08A3}" srcOrd="0" destOrd="0" parTransId="{45AF4F18-C1AB-4370-8070-45961CB6492C}" sibTransId="{9DD2D242-57AD-4A8C-B1F9-A3BDFD0E7AA2}"/>
    <dgm:cxn modelId="{859DDE3B-54DF-4A51-9BFA-65FB0C848D75}" type="presParOf" srcId="{8AE461F9-A33D-431B-B32E-4405A37D350E}" destId="{DF7DF8E2-0CC5-4D70-9A50-81834B8B5CC4}" srcOrd="0" destOrd="0" presId="urn:microsoft.com/office/officeart/2005/8/layout/vList2"/>
    <dgm:cxn modelId="{0EB86748-B009-4A62-AC62-D23DC44695AD}" type="presParOf" srcId="{8AE461F9-A33D-431B-B32E-4405A37D350E}" destId="{26413403-7174-402C-AFB0-57CE8A19528E}" srcOrd="1" destOrd="0" presId="urn:microsoft.com/office/officeart/2005/8/layout/vList2"/>
    <dgm:cxn modelId="{9820C2F9-5A5B-4E85-8914-2E48FFB768CC}" type="presParOf" srcId="{8AE461F9-A33D-431B-B32E-4405A37D350E}" destId="{5E73717A-712B-4692-AED0-35A97921A4E3}" srcOrd="2" destOrd="0" presId="urn:microsoft.com/office/officeart/2005/8/layout/vList2"/>
    <dgm:cxn modelId="{82477621-3E47-499A-B1F3-3DDD477BD55E}" type="presParOf" srcId="{8AE461F9-A33D-431B-B32E-4405A37D350E}" destId="{94B5C981-8FDE-4B15-9902-7B1E37B03E14}" srcOrd="3" destOrd="0" presId="urn:microsoft.com/office/officeart/2005/8/layout/vList2"/>
    <dgm:cxn modelId="{FD05455E-D3F1-4095-A940-C1CB6965B865}" type="presParOf" srcId="{8AE461F9-A33D-431B-B32E-4405A37D350E}" destId="{AABEB55F-792D-4F89-8B2F-3CCF452D514A}" srcOrd="4" destOrd="0" presId="urn:microsoft.com/office/officeart/2005/8/layout/vList2"/>
    <dgm:cxn modelId="{F47C761D-FDA9-4170-A465-9FE408D8D65F}" type="presParOf" srcId="{8AE461F9-A33D-431B-B32E-4405A37D350E}" destId="{3A4A4998-28B5-4AAC-B864-D46865DC137F}" srcOrd="5" destOrd="0" presId="urn:microsoft.com/office/officeart/2005/8/layout/vList2"/>
    <dgm:cxn modelId="{66C2E976-3F61-494A-9436-88443AD8B4B8}" type="presParOf" srcId="{8AE461F9-A33D-431B-B32E-4405A37D350E}" destId="{99A14934-FF86-47F5-BC6F-C03560E36C29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A6D2261-0020-4770-81B5-72BD66E2E880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42D45CFE-389B-4313-B6D0-D92439E6F96D}">
      <dgm:prSet/>
      <dgm:spPr/>
      <dgm:t>
        <a:bodyPr/>
        <a:lstStyle/>
        <a:p>
          <a:r>
            <a:rPr lang="en-US">
              <a:solidFill>
                <a:schemeClr val="tx1"/>
              </a:solidFill>
            </a:rPr>
            <a:t>Community building</a:t>
          </a:r>
        </a:p>
      </dgm:t>
    </dgm:pt>
    <dgm:pt modelId="{26481880-3FA9-4232-8B65-55F7F1D900D6}" type="parTrans" cxnId="{15BBB7FB-EEA2-476E-B5A1-E4F39CEC67E5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68EB2C93-7393-4995-9795-3AAE6F256F6F}" type="sibTrans" cxnId="{15BBB7FB-EEA2-476E-B5A1-E4F39CEC67E5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6EB8B534-0D20-4BBA-8785-0B7D48122654}">
      <dgm:prSet/>
      <dgm:spPr/>
      <dgm:t>
        <a:bodyPr/>
        <a:lstStyle/>
        <a:p>
          <a:r>
            <a:rPr lang="en-US">
              <a:solidFill>
                <a:schemeClr val="tx1"/>
              </a:solidFill>
            </a:rPr>
            <a:t>Identifying harm, accountability, and resolution agreement</a:t>
          </a:r>
        </a:p>
      </dgm:t>
    </dgm:pt>
    <dgm:pt modelId="{7C2B5D84-F817-4D03-83F5-540BBC3DF2AD}" type="parTrans" cxnId="{AF18C5D1-B07D-41CD-B45C-D944CB1B8C96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DAB269D4-753E-4824-AD92-4290748E3489}" type="sibTrans" cxnId="{AF18C5D1-B07D-41CD-B45C-D944CB1B8C96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259697A6-BADC-4E4E-AEAF-91DE68C22B2F}">
      <dgm:prSet/>
      <dgm:spPr/>
      <dgm:t>
        <a:bodyPr/>
        <a:lstStyle/>
        <a:p>
          <a:r>
            <a:rPr lang="en-US">
              <a:solidFill>
                <a:schemeClr val="tx1"/>
              </a:solidFill>
            </a:rPr>
            <a:t>Center voices of complainant and respondent</a:t>
          </a:r>
        </a:p>
      </dgm:t>
    </dgm:pt>
    <dgm:pt modelId="{C5EB60FD-C901-4434-BEC0-8793E219F757}" type="parTrans" cxnId="{70BC9FA7-3938-4C2C-B838-10F076E80AF5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ED922E3E-C3AA-4C8D-8B88-3B68364FF805}" type="sibTrans" cxnId="{70BC9FA7-3938-4C2C-B838-10F076E80AF5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8428657C-E8C4-4EC9-95ED-ED4E5ECC78B0}" type="pres">
      <dgm:prSet presAssocID="{EA6D2261-0020-4770-81B5-72BD66E2E880}" presName="linear" presStyleCnt="0">
        <dgm:presLayoutVars>
          <dgm:animLvl val="lvl"/>
          <dgm:resizeHandles val="exact"/>
        </dgm:presLayoutVars>
      </dgm:prSet>
      <dgm:spPr/>
    </dgm:pt>
    <dgm:pt modelId="{2280DA37-6D63-439C-B3E9-1B6C36DE2949}" type="pres">
      <dgm:prSet presAssocID="{42D45CFE-389B-4313-B6D0-D92439E6F96D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8888AE97-FA30-42BE-9BCE-02B351FE0446}" type="pres">
      <dgm:prSet presAssocID="{68EB2C93-7393-4995-9795-3AAE6F256F6F}" presName="spacer" presStyleCnt="0"/>
      <dgm:spPr/>
    </dgm:pt>
    <dgm:pt modelId="{F1314744-DA53-45B9-895D-3E10B50E5A3D}" type="pres">
      <dgm:prSet presAssocID="{6EB8B534-0D20-4BBA-8785-0B7D48122654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B72F00EB-C371-486E-9A6E-553A9638DE74}" type="pres">
      <dgm:prSet presAssocID="{DAB269D4-753E-4824-AD92-4290748E3489}" presName="spacer" presStyleCnt="0"/>
      <dgm:spPr/>
    </dgm:pt>
    <dgm:pt modelId="{2C611290-0647-4890-AFC7-4808629B22EC}" type="pres">
      <dgm:prSet presAssocID="{259697A6-BADC-4E4E-AEAF-91DE68C22B2F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EC33A305-E35E-4401-9E95-328728D2C76C}" type="presOf" srcId="{EA6D2261-0020-4770-81B5-72BD66E2E880}" destId="{8428657C-E8C4-4EC9-95ED-ED4E5ECC78B0}" srcOrd="0" destOrd="0" presId="urn:microsoft.com/office/officeart/2005/8/layout/vList2"/>
    <dgm:cxn modelId="{5A42361C-2271-4421-A6B4-BDADB4E82EB1}" type="presOf" srcId="{42D45CFE-389B-4313-B6D0-D92439E6F96D}" destId="{2280DA37-6D63-439C-B3E9-1B6C36DE2949}" srcOrd="0" destOrd="0" presId="urn:microsoft.com/office/officeart/2005/8/layout/vList2"/>
    <dgm:cxn modelId="{A5FEB156-CC01-49D8-95F9-C7DF49F33EC6}" type="presOf" srcId="{259697A6-BADC-4E4E-AEAF-91DE68C22B2F}" destId="{2C611290-0647-4890-AFC7-4808629B22EC}" srcOrd="0" destOrd="0" presId="urn:microsoft.com/office/officeart/2005/8/layout/vList2"/>
    <dgm:cxn modelId="{ACECB558-B65A-4CEC-9490-7D5ACE102CFB}" type="presOf" srcId="{6EB8B534-0D20-4BBA-8785-0B7D48122654}" destId="{F1314744-DA53-45B9-895D-3E10B50E5A3D}" srcOrd="0" destOrd="0" presId="urn:microsoft.com/office/officeart/2005/8/layout/vList2"/>
    <dgm:cxn modelId="{70BC9FA7-3938-4C2C-B838-10F076E80AF5}" srcId="{EA6D2261-0020-4770-81B5-72BD66E2E880}" destId="{259697A6-BADC-4E4E-AEAF-91DE68C22B2F}" srcOrd="2" destOrd="0" parTransId="{C5EB60FD-C901-4434-BEC0-8793E219F757}" sibTransId="{ED922E3E-C3AA-4C8D-8B88-3B68364FF805}"/>
    <dgm:cxn modelId="{AF18C5D1-B07D-41CD-B45C-D944CB1B8C96}" srcId="{EA6D2261-0020-4770-81B5-72BD66E2E880}" destId="{6EB8B534-0D20-4BBA-8785-0B7D48122654}" srcOrd="1" destOrd="0" parTransId="{7C2B5D84-F817-4D03-83F5-540BBC3DF2AD}" sibTransId="{DAB269D4-753E-4824-AD92-4290748E3489}"/>
    <dgm:cxn modelId="{15BBB7FB-EEA2-476E-B5A1-E4F39CEC67E5}" srcId="{EA6D2261-0020-4770-81B5-72BD66E2E880}" destId="{42D45CFE-389B-4313-B6D0-D92439E6F96D}" srcOrd="0" destOrd="0" parTransId="{26481880-3FA9-4232-8B65-55F7F1D900D6}" sibTransId="{68EB2C93-7393-4995-9795-3AAE6F256F6F}"/>
    <dgm:cxn modelId="{DA8D6CB6-FC7D-4A0C-A407-4E266F91878F}" type="presParOf" srcId="{8428657C-E8C4-4EC9-95ED-ED4E5ECC78B0}" destId="{2280DA37-6D63-439C-B3E9-1B6C36DE2949}" srcOrd="0" destOrd="0" presId="urn:microsoft.com/office/officeart/2005/8/layout/vList2"/>
    <dgm:cxn modelId="{CB19D3E6-3470-41AB-8679-BA29999FCD66}" type="presParOf" srcId="{8428657C-E8C4-4EC9-95ED-ED4E5ECC78B0}" destId="{8888AE97-FA30-42BE-9BCE-02B351FE0446}" srcOrd="1" destOrd="0" presId="urn:microsoft.com/office/officeart/2005/8/layout/vList2"/>
    <dgm:cxn modelId="{D6C1ACC9-6848-4BD8-B17C-E18D130865E1}" type="presParOf" srcId="{8428657C-E8C4-4EC9-95ED-ED4E5ECC78B0}" destId="{F1314744-DA53-45B9-895D-3E10B50E5A3D}" srcOrd="2" destOrd="0" presId="urn:microsoft.com/office/officeart/2005/8/layout/vList2"/>
    <dgm:cxn modelId="{CF2D4A1C-84FD-49DC-8A20-B0C635403504}" type="presParOf" srcId="{8428657C-E8C4-4EC9-95ED-ED4E5ECC78B0}" destId="{B72F00EB-C371-486E-9A6E-553A9638DE74}" srcOrd="3" destOrd="0" presId="urn:microsoft.com/office/officeart/2005/8/layout/vList2"/>
    <dgm:cxn modelId="{B212998C-A9B7-43D1-AA0E-9058BD0D76F1}" type="presParOf" srcId="{8428657C-E8C4-4EC9-95ED-ED4E5ECC78B0}" destId="{2C611290-0647-4890-AFC7-4808629B22EC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8BB0007-F0C9-4B80-8884-2340F6B58143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3EE47A9B-93C2-43B1-A98D-41C361F8100F}">
      <dgm:prSet/>
      <dgm:spPr/>
      <dgm:t>
        <a:bodyPr/>
        <a:lstStyle/>
        <a:p>
          <a:r>
            <a:rPr lang="en-US">
              <a:solidFill>
                <a:schemeClr val="tx1"/>
              </a:solidFill>
            </a:rPr>
            <a:t>Types of Cases</a:t>
          </a:r>
        </a:p>
      </dgm:t>
    </dgm:pt>
    <dgm:pt modelId="{E81F9F1D-5228-4D72-A645-A18AAFD5FDB2}" type="parTrans" cxnId="{A0BB53A2-1490-4506-A7D7-1CCAB4218DD7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E1C7B192-81C6-4FAE-B1B6-2A0489F0CB7F}" type="sibTrans" cxnId="{A0BB53A2-1490-4506-A7D7-1CCAB4218DD7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FC9F2632-6198-459A-9744-682A0B92F8CC}">
      <dgm:prSet/>
      <dgm:spPr/>
      <dgm:t>
        <a:bodyPr/>
        <a:lstStyle/>
        <a:p>
          <a:r>
            <a:rPr lang="en-US">
              <a:solidFill>
                <a:schemeClr val="tx1"/>
              </a:solidFill>
            </a:rPr>
            <a:t>Setting boundaries</a:t>
          </a:r>
        </a:p>
      </dgm:t>
    </dgm:pt>
    <dgm:pt modelId="{7FC8A978-CF1F-4EFD-A962-DC39A9C13E5D}" type="parTrans" cxnId="{161CE163-88D1-491F-9D56-272104EA50B7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26ACF6F3-84C8-4BF2-9397-87307A01BACF}" type="sibTrans" cxnId="{161CE163-88D1-491F-9D56-272104EA50B7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9BE48710-8694-4C86-B873-C3FE7E935B49}">
      <dgm:prSet/>
      <dgm:spPr/>
      <dgm:t>
        <a:bodyPr/>
        <a:lstStyle/>
        <a:p>
          <a:r>
            <a:rPr lang="en-US">
              <a:solidFill>
                <a:schemeClr val="tx1"/>
              </a:solidFill>
            </a:rPr>
            <a:t>Housing Matters</a:t>
          </a:r>
        </a:p>
      </dgm:t>
    </dgm:pt>
    <dgm:pt modelId="{86B40DEA-81F6-4AC7-AE65-EDEEB1967963}" type="parTrans" cxnId="{781F13F0-9BBB-4A0B-99A1-E5A343FD4020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347BFBBF-21AA-4641-9401-CE3EED66B5C4}" type="sibTrans" cxnId="{781F13F0-9BBB-4A0B-99A1-E5A343FD4020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6B1F66D4-DA63-46DB-B10D-1D5BCBA4BAB1}">
      <dgm:prSet/>
      <dgm:spPr/>
      <dgm:t>
        <a:bodyPr/>
        <a:lstStyle/>
        <a:p>
          <a:r>
            <a:rPr lang="en-US">
              <a:solidFill>
                <a:schemeClr val="tx1"/>
              </a:solidFill>
            </a:rPr>
            <a:t>Pitfalls</a:t>
          </a:r>
        </a:p>
      </dgm:t>
    </dgm:pt>
    <dgm:pt modelId="{EB8AD3B9-6B63-44C6-A460-B4E8A1E13060}" type="parTrans" cxnId="{89F1F140-1683-4D71-B141-D000CAB6BCC8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A358883A-3DC0-4BBC-99F7-E6F6AEB6CAFC}" type="sibTrans" cxnId="{89F1F140-1683-4D71-B141-D000CAB6BCC8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88E8C778-7568-4901-9535-F12492628839}" type="pres">
      <dgm:prSet presAssocID="{A8BB0007-F0C9-4B80-8884-2340F6B58143}" presName="linear" presStyleCnt="0">
        <dgm:presLayoutVars>
          <dgm:animLvl val="lvl"/>
          <dgm:resizeHandles val="exact"/>
        </dgm:presLayoutVars>
      </dgm:prSet>
      <dgm:spPr/>
    </dgm:pt>
    <dgm:pt modelId="{34540913-AFA3-4A21-BA63-9F6F2D4BA884}" type="pres">
      <dgm:prSet presAssocID="{3EE47A9B-93C2-43B1-A98D-41C361F8100F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133E154D-587E-4518-B175-1C28CBF7C786}" type="pres">
      <dgm:prSet presAssocID="{E1C7B192-81C6-4FAE-B1B6-2A0489F0CB7F}" presName="spacer" presStyleCnt="0"/>
      <dgm:spPr/>
    </dgm:pt>
    <dgm:pt modelId="{BB2A5990-52F8-4E68-A33B-93D0C0ABE519}" type="pres">
      <dgm:prSet presAssocID="{FC9F2632-6198-459A-9744-682A0B92F8CC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7932BF7B-A383-423E-B0EF-FEDBBD6F8464}" type="pres">
      <dgm:prSet presAssocID="{26ACF6F3-84C8-4BF2-9397-87307A01BACF}" presName="spacer" presStyleCnt="0"/>
      <dgm:spPr/>
    </dgm:pt>
    <dgm:pt modelId="{8A08FC9D-465C-45A2-954E-7274C084FA70}" type="pres">
      <dgm:prSet presAssocID="{9BE48710-8694-4C86-B873-C3FE7E935B49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6CB53F8F-AA3F-4475-93B6-EADBCDD1A009}" type="pres">
      <dgm:prSet presAssocID="{347BFBBF-21AA-4641-9401-CE3EED66B5C4}" presName="spacer" presStyleCnt="0"/>
      <dgm:spPr/>
    </dgm:pt>
    <dgm:pt modelId="{3C84048D-EB9E-4B1D-B2D3-E31B4FD6D8DF}" type="pres">
      <dgm:prSet presAssocID="{6B1F66D4-DA63-46DB-B10D-1D5BCBA4BAB1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B305990A-6A90-4394-A69E-36448CF491C9}" type="presOf" srcId="{3EE47A9B-93C2-43B1-A98D-41C361F8100F}" destId="{34540913-AFA3-4A21-BA63-9F6F2D4BA884}" srcOrd="0" destOrd="0" presId="urn:microsoft.com/office/officeart/2005/8/layout/vList2"/>
    <dgm:cxn modelId="{A6ABA733-1821-4065-807F-C167E872FF6E}" type="presOf" srcId="{FC9F2632-6198-459A-9744-682A0B92F8CC}" destId="{BB2A5990-52F8-4E68-A33B-93D0C0ABE519}" srcOrd="0" destOrd="0" presId="urn:microsoft.com/office/officeart/2005/8/layout/vList2"/>
    <dgm:cxn modelId="{89F1F140-1683-4D71-B141-D000CAB6BCC8}" srcId="{A8BB0007-F0C9-4B80-8884-2340F6B58143}" destId="{6B1F66D4-DA63-46DB-B10D-1D5BCBA4BAB1}" srcOrd="3" destOrd="0" parTransId="{EB8AD3B9-6B63-44C6-A460-B4E8A1E13060}" sibTransId="{A358883A-3DC0-4BBC-99F7-E6F6AEB6CAFC}"/>
    <dgm:cxn modelId="{161CE163-88D1-491F-9D56-272104EA50B7}" srcId="{A8BB0007-F0C9-4B80-8884-2340F6B58143}" destId="{FC9F2632-6198-459A-9744-682A0B92F8CC}" srcOrd="1" destOrd="0" parTransId="{7FC8A978-CF1F-4EFD-A962-DC39A9C13E5D}" sibTransId="{26ACF6F3-84C8-4BF2-9397-87307A01BACF}"/>
    <dgm:cxn modelId="{1AA0EC69-539E-4CFF-A73E-D15208B1392B}" type="presOf" srcId="{A8BB0007-F0C9-4B80-8884-2340F6B58143}" destId="{88E8C778-7568-4901-9535-F12492628839}" srcOrd="0" destOrd="0" presId="urn:microsoft.com/office/officeart/2005/8/layout/vList2"/>
    <dgm:cxn modelId="{A0BB53A2-1490-4506-A7D7-1CCAB4218DD7}" srcId="{A8BB0007-F0C9-4B80-8884-2340F6B58143}" destId="{3EE47A9B-93C2-43B1-A98D-41C361F8100F}" srcOrd="0" destOrd="0" parTransId="{E81F9F1D-5228-4D72-A645-A18AAFD5FDB2}" sibTransId="{E1C7B192-81C6-4FAE-B1B6-2A0489F0CB7F}"/>
    <dgm:cxn modelId="{E8383AB3-6215-4B31-8C65-8121C0544C34}" type="presOf" srcId="{9BE48710-8694-4C86-B873-C3FE7E935B49}" destId="{8A08FC9D-465C-45A2-954E-7274C084FA70}" srcOrd="0" destOrd="0" presId="urn:microsoft.com/office/officeart/2005/8/layout/vList2"/>
    <dgm:cxn modelId="{10FAC1E0-B24D-4327-95B6-81F961B0D800}" type="presOf" srcId="{6B1F66D4-DA63-46DB-B10D-1D5BCBA4BAB1}" destId="{3C84048D-EB9E-4B1D-B2D3-E31B4FD6D8DF}" srcOrd="0" destOrd="0" presId="urn:microsoft.com/office/officeart/2005/8/layout/vList2"/>
    <dgm:cxn modelId="{781F13F0-9BBB-4A0B-99A1-E5A343FD4020}" srcId="{A8BB0007-F0C9-4B80-8884-2340F6B58143}" destId="{9BE48710-8694-4C86-B873-C3FE7E935B49}" srcOrd="2" destOrd="0" parTransId="{86B40DEA-81F6-4AC7-AE65-EDEEB1967963}" sibTransId="{347BFBBF-21AA-4641-9401-CE3EED66B5C4}"/>
    <dgm:cxn modelId="{DC52623B-ABF9-4359-B13B-E326C0E402FB}" type="presParOf" srcId="{88E8C778-7568-4901-9535-F12492628839}" destId="{34540913-AFA3-4A21-BA63-9F6F2D4BA884}" srcOrd="0" destOrd="0" presId="urn:microsoft.com/office/officeart/2005/8/layout/vList2"/>
    <dgm:cxn modelId="{60411271-A9F1-4591-BD5F-D40A82A4A285}" type="presParOf" srcId="{88E8C778-7568-4901-9535-F12492628839}" destId="{133E154D-587E-4518-B175-1C28CBF7C786}" srcOrd="1" destOrd="0" presId="urn:microsoft.com/office/officeart/2005/8/layout/vList2"/>
    <dgm:cxn modelId="{7CC5E5DA-B5B9-414B-B52D-8CFB57403B41}" type="presParOf" srcId="{88E8C778-7568-4901-9535-F12492628839}" destId="{BB2A5990-52F8-4E68-A33B-93D0C0ABE519}" srcOrd="2" destOrd="0" presId="urn:microsoft.com/office/officeart/2005/8/layout/vList2"/>
    <dgm:cxn modelId="{6F7AB800-C1A9-4830-BE15-12AD67071C7E}" type="presParOf" srcId="{88E8C778-7568-4901-9535-F12492628839}" destId="{7932BF7B-A383-423E-B0EF-FEDBBD6F8464}" srcOrd="3" destOrd="0" presId="urn:microsoft.com/office/officeart/2005/8/layout/vList2"/>
    <dgm:cxn modelId="{4A2BA7C4-A21A-4604-82E8-E59B1B230706}" type="presParOf" srcId="{88E8C778-7568-4901-9535-F12492628839}" destId="{8A08FC9D-465C-45A2-954E-7274C084FA70}" srcOrd="4" destOrd="0" presId="urn:microsoft.com/office/officeart/2005/8/layout/vList2"/>
    <dgm:cxn modelId="{539793AF-E581-493E-88B5-5C18C0DCA171}" type="presParOf" srcId="{88E8C778-7568-4901-9535-F12492628839}" destId="{6CB53F8F-AA3F-4475-93B6-EADBCDD1A009}" srcOrd="5" destOrd="0" presId="urn:microsoft.com/office/officeart/2005/8/layout/vList2"/>
    <dgm:cxn modelId="{438C6814-ADE1-470A-A525-67B43DAA94D7}" type="presParOf" srcId="{88E8C778-7568-4901-9535-F12492628839}" destId="{3C84048D-EB9E-4B1D-B2D3-E31B4FD6D8DF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791DF5-2795-4C72-8087-8AE52BC9D22F}">
      <dsp:nvSpPr>
        <dsp:cNvPr id="0" name=""/>
        <dsp:cNvSpPr/>
      </dsp:nvSpPr>
      <dsp:spPr>
        <a:xfrm>
          <a:off x="0" y="531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297E5F-8D41-4A08-ABD8-5F3A13A0F4C3}">
      <dsp:nvSpPr>
        <dsp:cNvPr id="0" name=""/>
        <dsp:cNvSpPr/>
      </dsp:nvSpPr>
      <dsp:spPr>
        <a:xfrm>
          <a:off x="0" y="531"/>
          <a:ext cx="10515600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/>
            <a:t>Foundation: Practitioner Considerations</a:t>
          </a:r>
        </a:p>
      </dsp:txBody>
      <dsp:txXfrm>
        <a:off x="0" y="531"/>
        <a:ext cx="10515600" cy="870055"/>
      </dsp:txXfrm>
    </dsp:sp>
    <dsp:sp modelId="{AF482B0F-41DC-4989-A94B-CE7100520A28}">
      <dsp:nvSpPr>
        <dsp:cNvPr id="0" name=""/>
        <dsp:cNvSpPr/>
      </dsp:nvSpPr>
      <dsp:spPr>
        <a:xfrm>
          <a:off x="0" y="870586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8F0E6C-40B3-4B88-A78D-C4613D74AD29}">
      <dsp:nvSpPr>
        <dsp:cNvPr id="0" name=""/>
        <dsp:cNvSpPr/>
      </dsp:nvSpPr>
      <dsp:spPr>
        <a:xfrm>
          <a:off x="0" y="870586"/>
          <a:ext cx="10515600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/>
            <a:t>Introducing Process to Students</a:t>
          </a:r>
        </a:p>
      </dsp:txBody>
      <dsp:txXfrm>
        <a:off x="0" y="870586"/>
        <a:ext cx="10515600" cy="870055"/>
      </dsp:txXfrm>
    </dsp:sp>
    <dsp:sp modelId="{6548D946-47EF-4BA0-9798-123C72B3EE52}">
      <dsp:nvSpPr>
        <dsp:cNvPr id="0" name=""/>
        <dsp:cNvSpPr/>
      </dsp:nvSpPr>
      <dsp:spPr>
        <a:xfrm>
          <a:off x="0" y="1740641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7CD0841-3715-46CD-B7A4-1A296CE9F037}">
      <dsp:nvSpPr>
        <dsp:cNvPr id="0" name=""/>
        <dsp:cNvSpPr/>
      </dsp:nvSpPr>
      <dsp:spPr>
        <a:xfrm>
          <a:off x="0" y="1740641"/>
          <a:ext cx="10515600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/>
            <a:t>Reminders for Practitioners</a:t>
          </a:r>
        </a:p>
      </dsp:txBody>
      <dsp:txXfrm>
        <a:off x="0" y="1740641"/>
        <a:ext cx="10515600" cy="870055"/>
      </dsp:txXfrm>
    </dsp:sp>
    <dsp:sp modelId="{CA72875C-8856-4B21-8CC1-26B5790BB5EF}">
      <dsp:nvSpPr>
        <dsp:cNvPr id="0" name=""/>
        <dsp:cNvSpPr/>
      </dsp:nvSpPr>
      <dsp:spPr>
        <a:xfrm>
          <a:off x="0" y="2610696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DFE6359-5E07-4B99-8789-40EB6DEF8A55}">
      <dsp:nvSpPr>
        <dsp:cNvPr id="0" name=""/>
        <dsp:cNvSpPr/>
      </dsp:nvSpPr>
      <dsp:spPr>
        <a:xfrm>
          <a:off x="0" y="2610696"/>
          <a:ext cx="10515600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 dirty="0"/>
            <a:t>Case Studies</a:t>
          </a:r>
        </a:p>
      </dsp:txBody>
      <dsp:txXfrm>
        <a:off x="0" y="2610696"/>
        <a:ext cx="10515600" cy="870055"/>
      </dsp:txXfrm>
    </dsp:sp>
    <dsp:sp modelId="{94951476-05B4-4240-A348-91C09B34F707}">
      <dsp:nvSpPr>
        <dsp:cNvPr id="0" name=""/>
        <dsp:cNvSpPr/>
      </dsp:nvSpPr>
      <dsp:spPr>
        <a:xfrm>
          <a:off x="0" y="3480751"/>
          <a:ext cx="10515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C811F6-1107-459F-A445-44035F740691}">
      <dsp:nvSpPr>
        <dsp:cNvPr id="0" name=""/>
        <dsp:cNvSpPr/>
      </dsp:nvSpPr>
      <dsp:spPr>
        <a:xfrm>
          <a:off x="0" y="3480751"/>
          <a:ext cx="10515600" cy="8700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t" anchorCtr="0">
          <a:noAutofit/>
        </a:bodyPr>
        <a:lstStyle/>
        <a:p>
          <a:pPr marL="0" lvl="0" indent="0" algn="l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/>
            <a:t>Q&amp;A</a:t>
          </a:r>
        </a:p>
      </dsp:txBody>
      <dsp:txXfrm>
        <a:off x="0" y="3480751"/>
        <a:ext cx="10515600" cy="87005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905A58-3314-491B-8331-250CB6538B50}">
      <dsp:nvSpPr>
        <dsp:cNvPr id="0" name=""/>
        <dsp:cNvSpPr/>
      </dsp:nvSpPr>
      <dsp:spPr>
        <a:xfrm>
          <a:off x="0" y="71693"/>
          <a:ext cx="6263640" cy="127120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>
              <a:solidFill>
                <a:schemeClr val="tx1"/>
              </a:solidFill>
            </a:rPr>
            <a:t>Traumatic experience</a:t>
          </a:r>
        </a:p>
      </dsp:txBody>
      <dsp:txXfrm>
        <a:off x="62055" y="133748"/>
        <a:ext cx="6139530" cy="1147095"/>
      </dsp:txXfrm>
    </dsp:sp>
    <dsp:sp modelId="{5B59694F-B2C9-41A5-9674-E87B65AD7E06}">
      <dsp:nvSpPr>
        <dsp:cNvPr id="0" name=""/>
        <dsp:cNvSpPr/>
      </dsp:nvSpPr>
      <dsp:spPr>
        <a:xfrm>
          <a:off x="0" y="1435058"/>
          <a:ext cx="6263640" cy="1271205"/>
        </a:xfrm>
        <a:prstGeom prst="roundRect">
          <a:avLst/>
        </a:prstGeom>
        <a:solidFill>
          <a:schemeClr val="accent5">
            <a:hueOff val="-2252848"/>
            <a:satOff val="-5806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>
              <a:solidFill>
                <a:schemeClr val="tx1"/>
              </a:solidFill>
            </a:rPr>
            <a:t>Neurobiology of trauma: disjointed, fragmented memories</a:t>
          </a:r>
        </a:p>
      </dsp:txBody>
      <dsp:txXfrm>
        <a:off x="62055" y="1497113"/>
        <a:ext cx="6139530" cy="1147095"/>
      </dsp:txXfrm>
    </dsp:sp>
    <dsp:sp modelId="{B376FBEB-757D-418C-86C2-1404D8C97BE0}">
      <dsp:nvSpPr>
        <dsp:cNvPr id="0" name=""/>
        <dsp:cNvSpPr/>
      </dsp:nvSpPr>
      <dsp:spPr>
        <a:xfrm>
          <a:off x="0" y="2798423"/>
          <a:ext cx="6263640" cy="1271205"/>
        </a:xfrm>
        <a:prstGeom prst="roundRect">
          <a:avLst/>
        </a:prstGeom>
        <a:solidFill>
          <a:schemeClr val="accent5">
            <a:hueOff val="-4505695"/>
            <a:satOff val="-11613"/>
            <a:lumOff val="-784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>
              <a:solidFill>
                <a:schemeClr val="tx1"/>
              </a:solidFill>
            </a:rPr>
            <a:t>Hormonal flood during traumatic event</a:t>
          </a:r>
        </a:p>
      </dsp:txBody>
      <dsp:txXfrm>
        <a:off x="62055" y="2860478"/>
        <a:ext cx="6139530" cy="1147095"/>
      </dsp:txXfrm>
    </dsp:sp>
    <dsp:sp modelId="{E97365DD-1416-4A30-A4AE-D42770B32C70}">
      <dsp:nvSpPr>
        <dsp:cNvPr id="0" name=""/>
        <dsp:cNvSpPr/>
      </dsp:nvSpPr>
      <dsp:spPr>
        <a:xfrm>
          <a:off x="0" y="4161789"/>
          <a:ext cx="6263640" cy="1271205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>
              <a:solidFill>
                <a:schemeClr val="tx1"/>
              </a:solidFill>
            </a:rPr>
            <a:t>Lacking confidence </a:t>
          </a:r>
        </a:p>
      </dsp:txBody>
      <dsp:txXfrm>
        <a:off x="62055" y="4223844"/>
        <a:ext cx="6139530" cy="114709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7DF8E2-0CC5-4D70-9A50-81834B8B5CC4}">
      <dsp:nvSpPr>
        <dsp:cNvPr id="0" name=""/>
        <dsp:cNvSpPr/>
      </dsp:nvSpPr>
      <dsp:spPr>
        <a:xfrm>
          <a:off x="0" y="71693"/>
          <a:ext cx="6263640" cy="1271205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b="0" kern="1200" cap="none" spc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Initial thoughts and feelings</a:t>
          </a:r>
        </a:p>
      </dsp:txBody>
      <dsp:txXfrm>
        <a:off x="62055" y="133748"/>
        <a:ext cx="6139530" cy="1147095"/>
      </dsp:txXfrm>
    </dsp:sp>
    <dsp:sp modelId="{5E73717A-712B-4692-AED0-35A97921A4E3}">
      <dsp:nvSpPr>
        <dsp:cNvPr id="0" name=""/>
        <dsp:cNvSpPr/>
      </dsp:nvSpPr>
      <dsp:spPr>
        <a:xfrm>
          <a:off x="0" y="1435058"/>
          <a:ext cx="6263640" cy="1271205"/>
        </a:xfrm>
        <a:prstGeom prst="roundRect">
          <a:avLst/>
        </a:prstGeom>
        <a:solidFill>
          <a:schemeClr val="accent5">
            <a:hueOff val="-2252848"/>
            <a:satOff val="-5806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>
              <a:solidFill>
                <a:schemeClr val="tx1"/>
              </a:solidFill>
            </a:rPr>
            <a:t>Reflection</a:t>
          </a:r>
        </a:p>
      </dsp:txBody>
      <dsp:txXfrm>
        <a:off x="62055" y="1497113"/>
        <a:ext cx="6139530" cy="1147095"/>
      </dsp:txXfrm>
    </dsp:sp>
    <dsp:sp modelId="{AABEB55F-792D-4F89-8B2F-3CCF452D514A}">
      <dsp:nvSpPr>
        <dsp:cNvPr id="0" name=""/>
        <dsp:cNvSpPr/>
      </dsp:nvSpPr>
      <dsp:spPr>
        <a:xfrm>
          <a:off x="0" y="2798423"/>
          <a:ext cx="6263640" cy="1271205"/>
        </a:xfrm>
        <a:prstGeom prst="roundRect">
          <a:avLst/>
        </a:prstGeom>
        <a:solidFill>
          <a:schemeClr val="accent5">
            <a:hueOff val="-4505695"/>
            <a:satOff val="-11613"/>
            <a:lumOff val="-784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>
              <a:solidFill>
                <a:schemeClr val="tx1"/>
              </a:solidFill>
            </a:rPr>
            <a:t>Review procedure and process options</a:t>
          </a:r>
        </a:p>
      </dsp:txBody>
      <dsp:txXfrm>
        <a:off x="62055" y="2860478"/>
        <a:ext cx="6139530" cy="1147095"/>
      </dsp:txXfrm>
    </dsp:sp>
    <dsp:sp modelId="{99A14934-FF86-47F5-BC6F-C03560E36C29}">
      <dsp:nvSpPr>
        <dsp:cNvPr id="0" name=""/>
        <dsp:cNvSpPr/>
      </dsp:nvSpPr>
      <dsp:spPr>
        <a:xfrm>
          <a:off x="0" y="4161789"/>
          <a:ext cx="6263640" cy="1271205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200" kern="1200" dirty="0" err="1">
              <a:solidFill>
                <a:schemeClr val="tx1"/>
              </a:solidFill>
            </a:rPr>
            <a:t>Multipartial</a:t>
          </a:r>
          <a:r>
            <a:rPr lang="en-US" sz="3200" kern="1200" dirty="0">
              <a:solidFill>
                <a:schemeClr val="tx1"/>
              </a:solidFill>
            </a:rPr>
            <a:t> perspective</a:t>
          </a:r>
        </a:p>
      </dsp:txBody>
      <dsp:txXfrm>
        <a:off x="62055" y="4223844"/>
        <a:ext cx="6139530" cy="114709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280DA37-6D63-439C-B3E9-1B6C36DE2949}">
      <dsp:nvSpPr>
        <dsp:cNvPr id="0" name=""/>
        <dsp:cNvSpPr/>
      </dsp:nvSpPr>
      <dsp:spPr>
        <a:xfrm>
          <a:off x="0" y="565973"/>
          <a:ext cx="6263640" cy="139038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>
              <a:solidFill>
                <a:schemeClr val="tx1"/>
              </a:solidFill>
            </a:rPr>
            <a:t>Community building</a:t>
          </a:r>
        </a:p>
      </dsp:txBody>
      <dsp:txXfrm>
        <a:off x="67873" y="633846"/>
        <a:ext cx="6127894" cy="1254634"/>
      </dsp:txXfrm>
    </dsp:sp>
    <dsp:sp modelId="{F1314744-DA53-45B9-895D-3E10B50E5A3D}">
      <dsp:nvSpPr>
        <dsp:cNvPr id="0" name=""/>
        <dsp:cNvSpPr/>
      </dsp:nvSpPr>
      <dsp:spPr>
        <a:xfrm>
          <a:off x="0" y="2057153"/>
          <a:ext cx="6263640" cy="1390380"/>
        </a:xfrm>
        <a:prstGeom prst="round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>
              <a:solidFill>
                <a:schemeClr val="tx1"/>
              </a:solidFill>
            </a:rPr>
            <a:t>Identifying harm, accountability, and resolution agreement</a:t>
          </a:r>
        </a:p>
      </dsp:txBody>
      <dsp:txXfrm>
        <a:off x="67873" y="2125026"/>
        <a:ext cx="6127894" cy="1254634"/>
      </dsp:txXfrm>
    </dsp:sp>
    <dsp:sp modelId="{2C611290-0647-4890-AFC7-4808629B22EC}">
      <dsp:nvSpPr>
        <dsp:cNvPr id="0" name=""/>
        <dsp:cNvSpPr/>
      </dsp:nvSpPr>
      <dsp:spPr>
        <a:xfrm>
          <a:off x="0" y="3548334"/>
          <a:ext cx="6263640" cy="1390380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0" tIns="133350" rIns="133350" bIns="13335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500" kern="1200">
              <a:solidFill>
                <a:schemeClr val="tx1"/>
              </a:solidFill>
            </a:rPr>
            <a:t>Center voices of complainant and respondent</a:t>
          </a:r>
        </a:p>
      </dsp:txBody>
      <dsp:txXfrm>
        <a:off x="67873" y="3616207"/>
        <a:ext cx="6127894" cy="125463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540913-AFA3-4A21-BA63-9F6F2D4BA884}">
      <dsp:nvSpPr>
        <dsp:cNvPr id="0" name=""/>
        <dsp:cNvSpPr/>
      </dsp:nvSpPr>
      <dsp:spPr>
        <a:xfrm>
          <a:off x="0" y="14692"/>
          <a:ext cx="6269038" cy="127120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1930" tIns="201930" rIns="201930" bIns="201930" numCol="1" spcCol="1270" anchor="ctr" anchorCtr="0">
          <a:noAutofit/>
        </a:bodyPr>
        <a:lstStyle/>
        <a:p>
          <a:pPr marL="0" lvl="0" indent="0" algn="l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300" kern="1200">
              <a:solidFill>
                <a:schemeClr val="tx1"/>
              </a:solidFill>
            </a:rPr>
            <a:t>Types of Cases</a:t>
          </a:r>
        </a:p>
      </dsp:txBody>
      <dsp:txXfrm>
        <a:off x="62055" y="76747"/>
        <a:ext cx="6144928" cy="1147095"/>
      </dsp:txXfrm>
    </dsp:sp>
    <dsp:sp modelId="{BB2A5990-52F8-4E68-A33B-93D0C0ABE519}">
      <dsp:nvSpPr>
        <dsp:cNvPr id="0" name=""/>
        <dsp:cNvSpPr/>
      </dsp:nvSpPr>
      <dsp:spPr>
        <a:xfrm>
          <a:off x="0" y="1438537"/>
          <a:ext cx="6269038" cy="1271205"/>
        </a:xfrm>
        <a:prstGeom prst="roundRect">
          <a:avLst/>
        </a:prstGeom>
        <a:solidFill>
          <a:schemeClr val="accent2">
            <a:hueOff val="-485121"/>
            <a:satOff val="-27976"/>
            <a:lumOff val="28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1930" tIns="201930" rIns="201930" bIns="201930" numCol="1" spcCol="1270" anchor="ctr" anchorCtr="0">
          <a:noAutofit/>
        </a:bodyPr>
        <a:lstStyle/>
        <a:p>
          <a:pPr marL="0" lvl="0" indent="0" algn="l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300" kern="1200">
              <a:solidFill>
                <a:schemeClr val="tx1"/>
              </a:solidFill>
            </a:rPr>
            <a:t>Setting boundaries</a:t>
          </a:r>
        </a:p>
      </dsp:txBody>
      <dsp:txXfrm>
        <a:off x="62055" y="1500592"/>
        <a:ext cx="6144928" cy="1147095"/>
      </dsp:txXfrm>
    </dsp:sp>
    <dsp:sp modelId="{8A08FC9D-465C-45A2-954E-7274C084FA70}">
      <dsp:nvSpPr>
        <dsp:cNvPr id="0" name=""/>
        <dsp:cNvSpPr/>
      </dsp:nvSpPr>
      <dsp:spPr>
        <a:xfrm>
          <a:off x="0" y="2862382"/>
          <a:ext cx="6269038" cy="1271205"/>
        </a:xfrm>
        <a:prstGeom prst="roundRect">
          <a:avLst/>
        </a:prstGeom>
        <a:solidFill>
          <a:schemeClr val="accent2">
            <a:hueOff val="-970242"/>
            <a:satOff val="-55952"/>
            <a:lumOff val="575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1930" tIns="201930" rIns="201930" bIns="201930" numCol="1" spcCol="1270" anchor="ctr" anchorCtr="0">
          <a:noAutofit/>
        </a:bodyPr>
        <a:lstStyle/>
        <a:p>
          <a:pPr marL="0" lvl="0" indent="0" algn="l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300" kern="1200">
              <a:solidFill>
                <a:schemeClr val="tx1"/>
              </a:solidFill>
            </a:rPr>
            <a:t>Housing Matters</a:t>
          </a:r>
        </a:p>
      </dsp:txBody>
      <dsp:txXfrm>
        <a:off x="62055" y="2924437"/>
        <a:ext cx="6144928" cy="1147095"/>
      </dsp:txXfrm>
    </dsp:sp>
    <dsp:sp modelId="{3C84048D-EB9E-4B1D-B2D3-E31B4FD6D8DF}">
      <dsp:nvSpPr>
        <dsp:cNvPr id="0" name=""/>
        <dsp:cNvSpPr/>
      </dsp:nvSpPr>
      <dsp:spPr>
        <a:xfrm>
          <a:off x="0" y="4286227"/>
          <a:ext cx="6269038" cy="1271205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1930" tIns="201930" rIns="201930" bIns="201930" numCol="1" spcCol="1270" anchor="ctr" anchorCtr="0">
          <a:noAutofit/>
        </a:bodyPr>
        <a:lstStyle/>
        <a:p>
          <a:pPr marL="0" lvl="0" indent="0" algn="l" defTabSz="2355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300" kern="1200">
              <a:solidFill>
                <a:schemeClr val="tx1"/>
              </a:solidFill>
            </a:rPr>
            <a:t>Pitfalls</a:t>
          </a:r>
        </a:p>
      </dsp:txBody>
      <dsp:txXfrm>
        <a:off x="62055" y="4348282"/>
        <a:ext cx="6144928" cy="114709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06E5D0-E564-4422-B62E-42570B9CE15A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C87546-DAB1-4E0A-AD31-30AEB5D050F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25261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C87546-DAB1-4E0A-AD31-30AEB5D050F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2019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C87546-DAB1-4E0A-AD31-30AEB5D050F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8130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C87546-DAB1-4E0A-AD31-30AEB5D050F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1470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C87546-DAB1-4E0A-AD31-30AEB5D050F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57995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C87546-DAB1-4E0A-AD31-30AEB5D050F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34296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C87546-DAB1-4E0A-AD31-30AEB5D050F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105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C87546-DAB1-4E0A-AD31-30AEB5D050F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30386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3C87546-DAB1-4E0A-AD31-30AEB5D050F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945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A319F7-1983-EC35-C13E-34E2C89F8C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9F03B9-DABE-6A9E-43F9-9B703F57FE0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C298D6-04E5-A91A-0887-7689FC203F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EF46-4F19-4C0D-B11B-A46A3BA0111F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03B117-A858-19F1-DC90-D620A63AF1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2E6635-D727-705E-EAC8-DE56057BC4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357F7-11FE-4DBC-BCA8-C74D9784C5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221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6AEEA5-A27A-A991-CC57-CA6B500A66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5D3E5A-D998-9361-2B93-AB91BD84B2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A2372B-B08B-4E4D-9C73-F75E50A3A4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EF46-4F19-4C0D-B11B-A46A3BA0111F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63018E-1EF8-4C82-0049-9E2B831869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5B421E-9A36-4B0A-52DC-E066C9895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357F7-11FE-4DBC-BCA8-C74D9784C5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900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E04914C-21C7-D66E-1E40-088A8BA9E3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FA0486-DF8F-F8F4-3642-4B1959AE16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E9A869-B324-8041-68B8-FAA12B290A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EF46-4F19-4C0D-B11B-A46A3BA0111F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9E5863-93EF-AEEA-CF3C-D73CCEB853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D9C740-C356-7468-8A45-F7BF2AB8DA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357F7-11FE-4DBC-BCA8-C74D9784C5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58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C93D0C-CFB4-31B8-A2B9-6FBFF904B2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95B50D-FF0E-EE40-50E3-CB89E2EFDF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2A28DA-DD54-6E75-3257-3306ED1847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EF46-4F19-4C0D-B11B-A46A3BA0111F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578BB2-0303-0ADA-F276-4C8EA538F7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C24E4C-8175-59CE-BC81-8945BC4891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357F7-11FE-4DBC-BCA8-C74D9784C5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0420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12C5C0-F315-1E13-9F0D-9D84057120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51C52D-760E-5B26-A942-0089FD16D3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5DEDC5A-9674-C4B1-30B1-5B40837040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EF46-4F19-4C0D-B11B-A46A3BA0111F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76F500-9C09-7330-6083-307D793A1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0857A7-4F49-C788-8B52-3BE10D893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357F7-11FE-4DBC-BCA8-C74D9784C5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53337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44B819-6CF7-48DC-DE50-3003ABFCD8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5C4F01-0BAA-3E7D-0F73-359266A54D0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ADEC37-BF60-8318-B7B2-0B12EA5342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4E5C06-0D74-3C6F-D384-59E036F2C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EF46-4F19-4C0D-B11B-A46A3BA0111F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416C0D-3140-4840-B79D-FBE9C7FC3B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16FA62-4210-3707-E3D6-4A9AB5CED5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357F7-11FE-4DBC-BCA8-C74D9784C5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076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880BA4-8879-28BF-F74A-8CAC56506A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F36D51-5CDD-848D-BCF1-8D0D409B79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69711B-8EE4-AEA7-9C77-E45F3AA4E5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B771C9E-C26E-377B-80A4-FDFD10C6ED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7F3E004-F1BF-3619-9128-AC99BC3153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58C02C8-95DC-806A-81E2-EC2D7AAA77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EF46-4F19-4C0D-B11B-A46A3BA0111F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71551F8-BA74-2267-9011-5B730E7E6B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24517B1-477C-627B-1204-4C0533D844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357F7-11FE-4DBC-BCA8-C74D9784C5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644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AFF59C-E0EB-FF1A-8C27-BFB2F74B5E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A510D6E-387D-5C0C-1ACB-9B95238181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EF46-4F19-4C0D-B11B-A46A3BA0111F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EA191D7-6B84-9CDE-B506-413AF567AE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BA5392-EBE7-5C24-D5DF-95B8655C7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357F7-11FE-4DBC-BCA8-C74D9784C5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232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2AA0673-70DF-DDC5-B865-CCB912E27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EF46-4F19-4C0D-B11B-A46A3BA0111F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9EE3EEE-3E7F-C82F-EBA1-6D0540C24F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106833F-6C5D-5CAD-A9CD-5630012FBC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357F7-11FE-4DBC-BCA8-C74D9784C5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980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096748-1AD5-5006-4C72-DCB8614B8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B6FA46-D1C4-85BA-97BC-742BA6225C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D231F9D-BCE3-9288-0BC6-BEDB01EF40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82A37C-B82E-A883-5530-B45F34890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EF46-4F19-4C0D-B11B-A46A3BA0111F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C217CD4-3F4D-E68D-522C-90B589E68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650A87-B280-2915-E14C-AB248D98E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357F7-11FE-4DBC-BCA8-C74D9784C5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1559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05BB1-0774-456B-0BE7-765612A13C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A232DDF-FC05-8323-3342-0F21568870E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99F1FF-FB85-34A2-4A0D-1F17F2C516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CDC1A5-A4DB-F8D8-5909-67D9DC0E7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6EF46-4F19-4C0D-B11B-A46A3BA0111F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D00D855-F9C1-2CCF-0D65-C5792D6999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0AB2D3-BE51-9E85-48AE-1641D8398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C357F7-11FE-4DBC-BCA8-C74D9784C5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40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82C2325-47CD-D5FE-F589-CF986E3BC2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6C7B3E-E094-D3CF-9314-F40A1BA307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C372EE-320A-5DC6-BC88-55BC546166F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6EF46-4F19-4C0D-B11B-A46A3BA0111F}" type="datetimeFigureOut">
              <a:rPr lang="en-US" smtClean="0"/>
              <a:t>2/27/2026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89947D-C32C-2C6B-1F45-5B110B057B3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891960-8833-AC05-C631-A9700CEF63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C357F7-11FE-4DBC-BCA8-C74D9784C5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1924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atixa.org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danschorrllc.com/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innstate.edu/system/equity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DB2745-00C4-8834-6EB9-CC6027CADF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13111" y="640081"/>
            <a:ext cx="5138808" cy="3352473"/>
          </a:xfrm>
          <a:noFill/>
        </p:spPr>
        <p:txBody>
          <a:bodyPr>
            <a:normAutofit/>
          </a:bodyPr>
          <a:lstStyle/>
          <a:p>
            <a:r>
              <a:rPr lang="en-US" sz="5600" dirty="0"/>
              <a:t>Informal Resolution Process Refresh and Q&amp;A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53995C-196C-9BF5-BA48-2710C974C16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13110" y="4157147"/>
            <a:ext cx="5138809" cy="2060774"/>
          </a:xfrm>
          <a:noFill/>
        </p:spPr>
        <p:txBody>
          <a:bodyPr vert="horz" lIns="91440" tIns="45720" rIns="91440" bIns="45720" rtlCol="0" anchor="t">
            <a:normAutofit/>
          </a:bodyPr>
          <a:lstStyle/>
          <a:p>
            <a:pPr fontAlgn="ctr">
              <a:spcBef>
                <a:spcPts val="0"/>
              </a:spcBef>
              <a:spcAft>
                <a:spcPts val="600"/>
              </a:spcAft>
            </a:pPr>
            <a:r>
              <a:rPr lang="en-US" sz="1700" dirty="0">
                <a:effectLst/>
                <a:latin typeface="Calibri"/>
                <a:ea typeface="Calibri" panose="020F0502020204030204" pitchFamily="34" charset="0"/>
                <a:cs typeface="Calibri"/>
              </a:rPr>
              <a:t>Ashley Atteberry, Director of Student Conduct &amp; Resolution,</a:t>
            </a:r>
            <a:r>
              <a:rPr lang="en-US" sz="1700" dirty="0">
                <a:latin typeface="Calibri"/>
                <a:ea typeface="Calibri" panose="020F0502020204030204" pitchFamily="34" charset="0"/>
                <a:cs typeface="Calibri"/>
              </a:rPr>
              <a:t> </a:t>
            </a:r>
            <a:endParaRPr lang="en-US" sz="17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fontAlgn="ctr">
              <a:spcBef>
                <a:spcPts val="0"/>
              </a:spcBef>
              <a:spcAft>
                <a:spcPts val="600"/>
              </a:spcAft>
            </a:pPr>
            <a:r>
              <a:rPr lang="en-US" sz="1700" dirty="0">
                <a:effectLst/>
                <a:latin typeface="Calibri"/>
                <a:ea typeface="Calibri" panose="020F0502020204030204" pitchFamily="34" charset="0"/>
                <a:cs typeface="Calibri"/>
              </a:rPr>
              <a:t>Minnesota State University Moorhead</a:t>
            </a:r>
            <a:r>
              <a:rPr lang="en-US" sz="1700" dirty="0">
                <a:latin typeface="Calibri"/>
                <a:ea typeface="Calibri" panose="020F0502020204030204" pitchFamily="34" charset="0"/>
                <a:cs typeface="Calibri"/>
              </a:rPr>
              <a:t> </a:t>
            </a:r>
            <a:endParaRPr lang="en-US" sz="17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/>
            </a:endParaRPr>
          </a:p>
          <a:p>
            <a:pPr marL="0" marR="0" fontAlgn="ctr">
              <a:spcBef>
                <a:spcPts val="0"/>
              </a:spcBef>
              <a:spcAft>
                <a:spcPts val="600"/>
              </a:spcAft>
            </a:pPr>
            <a:endParaRPr lang="en-US" sz="17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fontAlgn="ctr">
              <a:spcBef>
                <a:spcPts val="0"/>
              </a:spcBef>
              <a:spcAft>
                <a:spcPts val="600"/>
              </a:spcAft>
            </a:pPr>
            <a:r>
              <a:rPr lang="en-US" sz="1700" dirty="0">
                <a:effectLst/>
                <a:latin typeface="Calibri"/>
                <a:ea typeface="Calibri" panose="020F0502020204030204" pitchFamily="34" charset="0"/>
                <a:cs typeface="Calibri"/>
              </a:rPr>
              <a:t>Mike Opoku, Director of Student Development &amp; Engagement,</a:t>
            </a:r>
            <a:r>
              <a:rPr lang="en-US" sz="1700" dirty="0">
                <a:latin typeface="Calibri"/>
                <a:ea typeface="Calibri" panose="020F0502020204030204" pitchFamily="34" charset="0"/>
                <a:cs typeface="Calibri"/>
              </a:rPr>
              <a:t> </a:t>
            </a:r>
            <a:endParaRPr lang="en-US" sz="1700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/>
            </a:endParaRPr>
          </a:p>
          <a:p>
            <a:pPr marL="0" marR="0" fontAlgn="ctr">
              <a:spcBef>
                <a:spcPts val="0"/>
              </a:spcBef>
              <a:spcAft>
                <a:spcPts val="600"/>
              </a:spcAft>
            </a:pPr>
            <a:r>
              <a:rPr lang="en-US" sz="1700" dirty="0">
                <a:latin typeface="Calibri"/>
                <a:ea typeface="Calibri" panose="020F0502020204030204" pitchFamily="34" charset="0"/>
                <a:cs typeface="Calibri"/>
              </a:rPr>
              <a:t>Anoka-Ramsey</a:t>
            </a:r>
            <a:r>
              <a:rPr lang="en-US" sz="1700" dirty="0">
                <a:effectLst/>
                <a:latin typeface="Calibri"/>
                <a:ea typeface="Calibri" panose="020F0502020204030204" pitchFamily="34" charset="0"/>
                <a:cs typeface="Calibri"/>
              </a:rPr>
              <a:t> Community College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913D8DA-B72B-46FB-9E5D-656A0EB0A47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2" y="-1"/>
            <a:ext cx="6107584" cy="6861717"/>
          </a:xfrm>
          <a:prstGeom prst="rect">
            <a:avLst/>
          </a:prstGeom>
          <a:solidFill>
            <a:srgbClr val="C8CA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26">
            <a:extLst>
              <a:ext uri="{FF2B5EF4-FFF2-40B4-BE49-F238E27FC236}">
                <a16:creationId xmlns:a16="http://schemas.microsoft.com/office/drawing/2014/main" id="{63CDDC8E-3FD0-4545-A664-7661835B45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6745" y="640080"/>
            <a:ext cx="4809175" cy="5577818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9525">
            <a:solidFill>
              <a:srgbClr val="C8CACA"/>
            </a:solidFill>
          </a:ln>
          <a:effectLst>
            <a:outerShdw blurRad="57150" dist="19050" dir="5400000" algn="t" rotWithShape="0">
              <a:prstClr val="black">
                <a:alpha val="6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Chat">
            <a:extLst>
              <a:ext uri="{FF2B5EF4-FFF2-40B4-BE49-F238E27FC236}">
                <a16:creationId xmlns:a16="http://schemas.microsoft.com/office/drawing/2014/main" id="{EF9783C1-6EA9-B524-A83F-AC68CB2C5DB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66500" y="1344157"/>
            <a:ext cx="4169664" cy="4169664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213893250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709F1D5-B0F1-4714-A239-E5B61C1619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228FB460-D3FF-4440-A020-05982A09E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40546" y="1011045"/>
            <a:ext cx="4369859" cy="4369859"/>
          </a:xfrm>
          <a:prstGeom prst="roundRect">
            <a:avLst>
              <a:gd name="adj" fmla="val 27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90D8014-1143-605A-BE71-D9D7555DC3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6826" y="1112969"/>
            <a:ext cx="3937298" cy="4166010"/>
          </a:xfrm>
        </p:spPr>
        <p:txBody>
          <a:bodyPr>
            <a:normAutofit/>
          </a:bodyPr>
          <a:lstStyle/>
          <a:p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Resources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1DA612-3128-8578-698C-C13C6DA8A9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820880"/>
            <a:ext cx="5257799" cy="4889350"/>
          </a:xfrm>
        </p:spPr>
        <p:txBody>
          <a:bodyPr anchor="t">
            <a:normAutofit/>
          </a:bodyPr>
          <a:lstStyle/>
          <a:p>
            <a:r>
              <a:rPr lang="en-US" dirty="0"/>
              <a:t>Informal Resolution Guidebook, June 2021</a:t>
            </a:r>
          </a:p>
          <a:p>
            <a:r>
              <a:rPr lang="en-US" dirty="0">
                <a:hlinkClick r:id="rId3"/>
              </a:rPr>
              <a:t>ATIXA</a:t>
            </a:r>
            <a:endParaRPr lang="en-US" dirty="0"/>
          </a:p>
          <a:p>
            <a:r>
              <a:rPr lang="en-US" dirty="0">
                <a:hlinkClick r:id="rId4"/>
              </a:rPr>
              <a:t>Dan Schorr, LLC</a:t>
            </a:r>
            <a:endParaRPr lang="en-US" dirty="0"/>
          </a:p>
          <a:p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418308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6087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13D398-07E4-A5B3-6C02-D6432A9303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Contact Information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FC35DC-54FF-D02F-0F5E-BF0FB13663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dirty="0"/>
              <a:t>Minnesota State, Office of Equity and Inclusion</a:t>
            </a:r>
          </a:p>
          <a:p>
            <a:pPr marL="0" indent="0" algn="ctr">
              <a:buNone/>
            </a:pPr>
            <a:r>
              <a:rPr lang="en-US" sz="3200" dirty="0">
                <a:hlinkClick r:id="rId2"/>
              </a:rPr>
              <a:t>www.minnstate.edu/system/equity</a:t>
            </a:r>
            <a:r>
              <a:rPr lang="en-US" sz="32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3644446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18B6F0-079E-4C58-6995-45DB05FC61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graphicFrame>
        <p:nvGraphicFramePr>
          <p:cNvPr id="13" name="Content Placeholder 2" descr="Outline: 1. Foundation: Practitioner Considerations; 2. Introducing Process to Students; 3. Reminders for Practitioners; 4. Case studies; and 5. Question and Answers">
            <a:extLst>
              <a:ext uri="{FF2B5EF4-FFF2-40B4-BE49-F238E27FC236}">
                <a16:creationId xmlns:a16="http://schemas.microsoft.com/office/drawing/2014/main" id="{BDC44F09-86D6-8473-724A-079768EFBDF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22346525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882188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819A166-7571-4003-A6B8-B62034C3ED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509320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93548E9-29B5-04CA-B9D0-843506405E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741" y="620392"/>
            <a:ext cx="3808268" cy="5504688"/>
          </a:xfrm>
        </p:spPr>
        <p:txBody>
          <a:bodyPr>
            <a:normAutofit/>
          </a:bodyPr>
          <a:lstStyle/>
          <a:p>
            <a:r>
              <a:rPr lang="en-US" sz="42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Practitioner</a:t>
            </a:r>
            <a:r>
              <a:rPr lang="en-US" sz="4200" dirty="0">
                <a:solidFill>
                  <a:schemeClr val="bg1"/>
                </a:solidFill>
              </a:rPr>
              <a:t> </a:t>
            </a:r>
            <a:r>
              <a:rPr lang="en-US" sz="42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Considerations: </a:t>
            </a:r>
            <a:br>
              <a:rPr lang="en-US" sz="42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r>
              <a:rPr lang="en-US" sz="42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Trauma-Informed</a:t>
            </a:r>
            <a:endParaRPr lang="en-US" sz="4200" dirty="0">
              <a:solidFill>
                <a:schemeClr val="bg1"/>
              </a:solidFill>
            </a:endParaRPr>
          </a:p>
        </p:txBody>
      </p:sp>
      <p:graphicFrame>
        <p:nvGraphicFramePr>
          <p:cNvPr id="5" name="Content Placeholder 2" descr="Four items listed: First, traumatic experience; second, neurobiology of trauma, including disjointed and fragmented memories; third, hormonal flood during traumatic event; and fourth, lacking confidence.">
            <a:extLst>
              <a:ext uri="{FF2B5EF4-FFF2-40B4-BE49-F238E27FC236}">
                <a16:creationId xmlns:a16="http://schemas.microsoft.com/office/drawing/2014/main" id="{270333C2-91A8-AC32-EAD4-5D95916AE91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5241687"/>
              </p:ext>
            </p:extLst>
          </p:nvPr>
        </p:nvGraphicFramePr>
        <p:xfrm>
          <a:off x="5468389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966095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819A166-7571-4003-A6B8-B62034C3ED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509320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BB6C5A9-01D9-6F85-1AB2-B6B14F0F25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741" y="620392"/>
            <a:ext cx="3808268" cy="5504688"/>
          </a:xfrm>
        </p:spPr>
        <p:txBody>
          <a:bodyPr>
            <a:normAutofit/>
          </a:bodyPr>
          <a:lstStyle/>
          <a:p>
            <a:r>
              <a:rPr lang="en-US" sz="42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Practitioner Considerations: </a:t>
            </a:r>
            <a:br>
              <a:rPr lang="en-US" sz="42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r>
              <a:rPr lang="en-US" sz="42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Recognize Bias</a:t>
            </a:r>
          </a:p>
        </p:txBody>
      </p:sp>
      <p:graphicFrame>
        <p:nvGraphicFramePr>
          <p:cNvPr id="5" name="Content Placeholder 2" descr="Four items: First, initial thoughts and feelings; second, reflection; third, review procedure and process options; and fourth, multipartial perspective.">
            <a:extLst>
              <a:ext uri="{FF2B5EF4-FFF2-40B4-BE49-F238E27FC236}">
                <a16:creationId xmlns:a16="http://schemas.microsoft.com/office/drawing/2014/main" id="{CFC93909-26CD-A17A-2BA5-8062B514B46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9300265"/>
              </p:ext>
            </p:extLst>
          </p:nvPr>
        </p:nvGraphicFramePr>
        <p:xfrm>
          <a:off x="5468389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62894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B819A166-7571-4003-A6B8-B62034C3ED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509320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B176701-E147-FFE8-FF1A-5C817135CB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741" y="620392"/>
            <a:ext cx="3808268" cy="5504688"/>
          </a:xfrm>
        </p:spPr>
        <p:txBody>
          <a:bodyPr>
            <a:normAutofit/>
          </a:bodyPr>
          <a:lstStyle/>
          <a:p>
            <a:r>
              <a:rPr lang="en-US" sz="42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Practitioner Considerations: </a:t>
            </a:r>
            <a:br>
              <a:rPr lang="en-US" sz="42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r>
              <a:rPr lang="en-US" sz="42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Alternative Process</a:t>
            </a:r>
          </a:p>
        </p:txBody>
      </p:sp>
      <p:graphicFrame>
        <p:nvGraphicFramePr>
          <p:cNvPr id="5" name="Content Placeholder 2" descr="Three items: first, community building; second, identifying harm, accountability, and resolution agreement; and third, center voices of complainant and respondent.">
            <a:extLst>
              <a:ext uri="{FF2B5EF4-FFF2-40B4-BE49-F238E27FC236}">
                <a16:creationId xmlns:a16="http://schemas.microsoft.com/office/drawing/2014/main" id="{93699C36-A0E9-A561-B01B-1F6404C4B55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45034350"/>
              </p:ext>
            </p:extLst>
          </p:nvPr>
        </p:nvGraphicFramePr>
        <p:xfrm>
          <a:off x="5468389" y="620392"/>
          <a:ext cx="6263640" cy="55046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2426773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C490BC2-CD7D-976E-C808-935AC95B1A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Introducing Process to Students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A88626-356A-BE1B-45BF-0406238246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0153" y="1526033"/>
            <a:ext cx="6133589" cy="3935281"/>
          </a:xfrm>
        </p:spPr>
        <p:txBody>
          <a:bodyPr>
            <a:normAutofit/>
          </a:bodyPr>
          <a:lstStyle/>
          <a:p>
            <a:r>
              <a:rPr lang="en-US" dirty="0"/>
              <a:t>Informal resolution: alternative process</a:t>
            </a:r>
          </a:p>
          <a:p>
            <a:r>
              <a:rPr lang="en-US" dirty="0"/>
              <a:t>Accountability vs. Responsibility</a:t>
            </a:r>
          </a:p>
          <a:p>
            <a:r>
              <a:rPr lang="en-US" dirty="0"/>
              <a:t>Voluntary, both parties</a:t>
            </a:r>
          </a:p>
          <a:p>
            <a:r>
              <a:rPr lang="en-US" dirty="0"/>
              <a:t>*Flowchart</a:t>
            </a:r>
          </a:p>
        </p:txBody>
      </p:sp>
    </p:spTree>
    <p:extLst>
      <p:ext uri="{BB962C8B-B14F-4D97-AF65-F5344CB8AC3E}">
        <p14:creationId xmlns:p14="http://schemas.microsoft.com/office/powerpoint/2010/main" val="13607809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8">
            <a:extLst>
              <a:ext uri="{FF2B5EF4-FFF2-40B4-BE49-F238E27FC236}">
                <a16:creationId xmlns:a16="http://schemas.microsoft.com/office/drawing/2014/main" id="{08E89D5E-1885-4160-AC77-CC471DD1D0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636008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BF0C362-05E6-D009-72AD-D6E32D82DD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43277" y="712269"/>
            <a:ext cx="3370998" cy="5502264"/>
          </a:xfrm>
        </p:spPr>
        <p:txBody>
          <a:bodyPr>
            <a:normAutofit/>
          </a:bodyPr>
          <a:lstStyle/>
          <a:p>
            <a:r>
              <a:rPr lang="en-US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Reminders for Practitioners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50D2BD1-98F9-412D-905B-3A843EF407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585216" y="2971800"/>
            <a:ext cx="0" cy="91440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Content Placeholder 2" descr="Four items: first, types of cases; second, setting boundaries; third, housing matters; and fourth, pitfalls.">
            <a:extLst>
              <a:ext uri="{FF2B5EF4-FFF2-40B4-BE49-F238E27FC236}">
                <a16:creationId xmlns:a16="http://schemas.microsoft.com/office/drawing/2014/main" id="{597B4DA8-93E5-DEE0-D581-BE70CBB062E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85094"/>
              </p:ext>
            </p:extLst>
          </p:nvPr>
        </p:nvGraphicFramePr>
        <p:xfrm>
          <a:off x="5280025" y="642938"/>
          <a:ext cx="6269038" cy="5572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083978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9E2210-686A-85BA-3254-0FB40A2F3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Studies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40B771-160F-A857-D8E2-995160A0ECA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8864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CC07320-C2CA-4E29-8481-9D9E143C77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 descr="Different coloured question marks">
            <a:extLst>
              <a:ext uri="{FF2B5EF4-FFF2-40B4-BE49-F238E27FC236}">
                <a16:creationId xmlns:a16="http://schemas.microsoft.com/office/drawing/2014/main" id="{9D6A0493-9789-D8A7-519C-5CD75E980AB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8388" r="12300"/>
          <a:stretch/>
        </p:blipFill>
        <p:spPr>
          <a:xfrm>
            <a:off x="2522358" y="10"/>
            <a:ext cx="9669642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178FB36B-5BFE-42CA-BC60-1115E0D95E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A690DAD-A02C-56B7-2D8B-8ADAF4CE97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2228" y="743447"/>
            <a:ext cx="3973385" cy="3692028"/>
          </a:xfrm>
          <a:noFill/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200" dirty="0"/>
              <a:t>Q &amp; A: What questions do you have?</a:t>
            </a:r>
          </a:p>
        </p:txBody>
      </p:sp>
    </p:spTree>
    <p:extLst>
      <p:ext uri="{BB962C8B-B14F-4D97-AF65-F5344CB8AC3E}">
        <p14:creationId xmlns:p14="http://schemas.microsoft.com/office/powerpoint/2010/main" val="10849765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8EB6A229D98C4419983C92D224BD10E" ma:contentTypeVersion="15" ma:contentTypeDescription="Create a new document." ma:contentTypeScope="" ma:versionID="8845b6b79edae09a098628524ce09e32">
  <xsd:schema xmlns:xsd="http://www.w3.org/2001/XMLSchema" xmlns:xs="http://www.w3.org/2001/XMLSchema" xmlns:p="http://schemas.microsoft.com/office/2006/metadata/properties" xmlns:ns2="27ea728a-71b4-4cfa-a5e8-a6a5d7b27b14" xmlns:ns3="5ff0268a-eba3-4581-8017-bd167db682c8" targetNamespace="http://schemas.microsoft.com/office/2006/metadata/properties" ma:root="true" ma:fieldsID="9b888052fdf7a51ab74ec20886117209" ns2:_="" ns3:_="">
    <xsd:import namespace="27ea728a-71b4-4cfa-a5e8-a6a5d7b27b14"/>
    <xsd:import namespace="5ff0268a-eba3-4581-8017-bd167db682c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ObjectDetectorVersions" minOccurs="0"/>
                <xsd:element ref="ns2:MediaServiceDateTaken" minOccurs="0"/>
                <xsd:element ref="ns2:MediaLengthInSeconds" minOccurs="0"/>
                <xsd:element ref="ns2:MediaServiceSearchProperties" minOccurs="0"/>
                <xsd:element ref="ns3:SharedWithUsers" minOccurs="0"/>
                <xsd:element ref="ns3:SharedWithDetail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ea728a-71b4-4cfa-a5e8-a6a5d7b27b1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f95a9afa-61c7-4e96-8bec-901bd188774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ff0268a-eba3-4581-8017-bd167db682c8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c55a5f47-c920-48b6-b252-8d2ffe391faf}" ma:internalName="TaxCatchAll" ma:showField="CatchAllData" ma:web="5ff0268a-eba3-4581-8017-bd167db682c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27ea728a-71b4-4cfa-a5e8-a6a5d7b27b14">
      <Terms xmlns="http://schemas.microsoft.com/office/infopath/2007/PartnerControls"/>
    </lcf76f155ced4ddcb4097134ff3c332f>
    <TaxCatchAll xmlns="5ff0268a-eba3-4581-8017-bd167db682c8" xsi:nil="true"/>
    <SharedWithUsers xmlns="5ff0268a-eba3-4581-8017-bd167db682c8">
      <UserInfo>
        <DisplayName/>
        <AccountId xsi:nil="true"/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E6C1E130-50A7-45C4-BEDB-2EC643187C25}"/>
</file>

<file path=customXml/itemProps2.xml><?xml version="1.0" encoding="utf-8"?>
<ds:datastoreItem xmlns:ds="http://schemas.openxmlformats.org/officeDocument/2006/customXml" ds:itemID="{805F1657-5D3C-411D-866A-DB5BF12A8A04}"/>
</file>

<file path=customXml/itemProps3.xml><?xml version="1.0" encoding="utf-8"?>
<ds:datastoreItem xmlns:ds="http://schemas.openxmlformats.org/officeDocument/2006/customXml" ds:itemID="{1E66344E-12C9-49DA-B38E-D1084BAD83C0}"/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195</Words>
  <Application>Microsoft Office PowerPoint</Application>
  <PresentationFormat>Widescreen</PresentationFormat>
  <Paragraphs>53</Paragraphs>
  <Slides>11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Informal Resolution Process Refresh and Q&amp;A</vt:lpstr>
      <vt:lpstr>Agenda</vt:lpstr>
      <vt:lpstr>Practitioner Considerations:  Trauma-Informed</vt:lpstr>
      <vt:lpstr>Practitioner Considerations:  Recognize Bias</vt:lpstr>
      <vt:lpstr>Practitioner Considerations:  Alternative Process</vt:lpstr>
      <vt:lpstr>Introducing Process to Students</vt:lpstr>
      <vt:lpstr>Reminders for Practitioners</vt:lpstr>
      <vt:lpstr>Case Studies</vt:lpstr>
      <vt:lpstr>Q &amp; A: What questions do you have?</vt:lpstr>
      <vt:lpstr>Resources</vt:lpstr>
      <vt:lpstr>Contact Information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Informal Resolution Process for students Refresher October 2022</dc:title>
  <dc:creator>Atteberry, Ashley J</dc:creator>
  <cp:keywords>Title 9 personnel</cp:keywords>
  <cp:lastModifiedBy>Atteberry, Ashley J</cp:lastModifiedBy>
  <cp:revision>5</cp:revision>
  <dcterms:created xsi:type="dcterms:W3CDTF">2022-10-21T20:39:25Z</dcterms:created>
  <dcterms:modified xsi:type="dcterms:W3CDTF">2026-02-27T15:40:25Z</dcterms:modified>
  <cp:category>SO training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0x01010068EB6A229D98C4419983C92D224BD10E</vt:lpwstr>
  </property>
  <property fmtid="{D5CDD505-2E9C-101B-9397-08002B2CF9AE}" pid="3" name="Order">
    <vt:r8>5717500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SourceUrl">
    <vt:lpwstr/>
  </property>
  <property fmtid="{D5CDD505-2E9C-101B-9397-08002B2CF9AE}" pid="7" name="_SharedFileIndex">
    <vt:lpwstr/>
  </property>
  <property fmtid="{D5CDD505-2E9C-101B-9397-08002B2CF9AE}" pid="8" name="ComplianceAssetId">
    <vt:lpwstr/>
  </property>
  <property fmtid="{D5CDD505-2E9C-101B-9397-08002B2CF9AE}" pid="9" name="TemplateUrl">
    <vt:lpwstr/>
  </property>
  <property fmtid="{D5CDD505-2E9C-101B-9397-08002B2CF9AE}" pid="10" name="_ExtendedDescription">
    <vt:lpwstr/>
  </property>
  <property fmtid="{D5CDD505-2E9C-101B-9397-08002B2CF9AE}" pid="11" name="TriggerFlowInfo">
    <vt:lpwstr/>
  </property>
  <property fmtid="{D5CDD505-2E9C-101B-9397-08002B2CF9AE}" pid="12" name="MediaServiceImageTags">
    <vt:lpwstr/>
  </property>
</Properties>
</file>